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aleway"/>
      <p:regular r:id="rId29"/>
      <p:bold r:id="rId30"/>
      <p:italic r:id="rId31"/>
      <p:boldItalic r:id="rId32"/>
    </p:embeddedFont>
    <p:embeddedFont>
      <p:font typeface="Anaheim"/>
      <p:regular r:id="rId33"/>
      <p:bold r:id="rId34"/>
    </p:embeddedFont>
    <p:embeddedFont>
      <p:font typeface="Sora"/>
      <p:regular r:id="rId35"/>
      <p:bold r:id="rId36"/>
    </p:embeddedFont>
    <p:embeddedFont>
      <p:font typeface="Comfortaa Medium"/>
      <p:regular r:id="rId37"/>
      <p:bold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6.xml"/><Relationship Id="rId33" Type="http://schemas.openxmlformats.org/officeDocument/2006/relationships/font" Target="fonts/Anaheim-regular.fntdata"/><Relationship Id="rId10" Type="http://schemas.openxmlformats.org/officeDocument/2006/relationships/slide" Target="slides/slide5.xml"/><Relationship Id="rId32" Type="http://schemas.openxmlformats.org/officeDocument/2006/relationships/font" Target="fonts/Raleway-boldItalic.fntdata"/><Relationship Id="rId13" Type="http://schemas.openxmlformats.org/officeDocument/2006/relationships/slide" Target="slides/slide8.xml"/><Relationship Id="rId35" Type="http://schemas.openxmlformats.org/officeDocument/2006/relationships/font" Target="fonts/Sora-regular.fntdata"/><Relationship Id="rId12" Type="http://schemas.openxmlformats.org/officeDocument/2006/relationships/slide" Target="slides/slide7.xml"/><Relationship Id="rId34" Type="http://schemas.openxmlformats.org/officeDocument/2006/relationships/font" Target="fonts/Anaheim-bold.fntdata"/><Relationship Id="rId15" Type="http://schemas.openxmlformats.org/officeDocument/2006/relationships/slide" Target="slides/slide10.xml"/><Relationship Id="rId37" Type="http://schemas.openxmlformats.org/officeDocument/2006/relationships/font" Target="fonts/ComfortaaMedium-regular.fntdata"/><Relationship Id="rId14" Type="http://schemas.openxmlformats.org/officeDocument/2006/relationships/slide" Target="slides/slide9.xml"/><Relationship Id="rId36" Type="http://schemas.openxmlformats.org/officeDocument/2006/relationships/font" Target="fonts/Sora-bold.fntdata"/><Relationship Id="rId17" Type="http://schemas.openxmlformats.org/officeDocument/2006/relationships/slide" Target="slides/slide12.xml"/><Relationship Id="rId39" Type="http://schemas.openxmlformats.org/officeDocument/2006/relationships/font" Target="fonts/Comfortaa-regular.fntdata"/><Relationship Id="rId16" Type="http://schemas.openxmlformats.org/officeDocument/2006/relationships/slide" Target="slides/slide11.xml"/><Relationship Id="rId38" Type="http://schemas.openxmlformats.org/officeDocument/2006/relationships/font" Target="fonts/Comfortaa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ad4d0e44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ad4d0e44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3ad4d0e44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3ad4d0e44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3a40a8e726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3a40a8e7266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3ad2a34f85b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3ad2a34f85b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ad2a34f85b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ad2a34f85b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ad2a34f85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ad2a34f85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ad2a34f85b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ad2a34f85b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3a40a8e7266_16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3a40a8e7266_16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3a40a8e7266_1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3a40a8e7266_1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3ad2a34f85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3ad2a34f85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ad2a34f8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ad2a34f8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a40a8e726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a40a8e726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3a40a8e7266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3a40a8e7266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a40a8e7266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3a40a8e7266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3a40a8e726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3a40a8e726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034700"/>
            <a:ext cx="4428600" cy="23559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71650"/>
            <a:ext cx="3992700" cy="365700"/>
          </a:xfrm>
          <a:prstGeom prst="rect">
            <a:avLst/>
          </a:prstGeom>
          <a:solidFill>
            <a:schemeClr val="accent3"/>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rot="-6526744">
            <a:off x="368873" y="137146"/>
            <a:ext cx="517887" cy="701856"/>
            <a:chOff x="8792640" y="2211120"/>
            <a:chExt cx="136800" cy="185400"/>
          </a:xfrm>
        </p:grpSpPr>
        <p:sp>
          <p:nvSpPr>
            <p:cNvPr id="12" name="Google Shape;12;p2"/>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 name="Google Shape;13;p2"/>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 name="Google Shape;14;p2"/>
          <p:cNvGrpSpPr/>
          <p:nvPr/>
        </p:nvGrpSpPr>
        <p:grpSpPr>
          <a:xfrm>
            <a:off x="-156600" y="-121650"/>
            <a:ext cx="9457200" cy="5386800"/>
            <a:chOff x="-156600" y="-121650"/>
            <a:chExt cx="9457200" cy="5386800"/>
          </a:xfrm>
        </p:grpSpPr>
        <p:cxnSp>
          <p:nvCxnSpPr>
            <p:cNvPr id="15" name="Google Shape;15;p2"/>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6" name="Google Shape;16;p2"/>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11"/>
          <p:cNvSpPr txBox="1"/>
          <p:nvPr>
            <p:ph hasCustomPrompt="1" type="title"/>
          </p:nvPr>
        </p:nvSpPr>
        <p:spPr>
          <a:xfrm>
            <a:off x="4726950" y="1522275"/>
            <a:ext cx="3283800" cy="1152900"/>
          </a:xfrm>
          <a:prstGeom prst="rect">
            <a:avLst/>
          </a:prstGeom>
          <a:solidFill>
            <a:schemeClr val="accent3"/>
          </a:solidFill>
          <a:ln>
            <a:noFill/>
          </a:ln>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9" name="Google Shape;99;p11"/>
          <p:cNvSpPr txBox="1"/>
          <p:nvPr>
            <p:ph idx="1" type="subTitle"/>
          </p:nvPr>
        </p:nvSpPr>
        <p:spPr>
          <a:xfrm>
            <a:off x="4726950" y="2903650"/>
            <a:ext cx="3283800" cy="71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0" name="Google Shape;100;p11"/>
          <p:cNvGrpSpPr/>
          <p:nvPr/>
        </p:nvGrpSpPr>
        <p:grpSpPr>
          <a:xfrm>
            <a:off x="-156600" y="-121650"/>
            <a:ext cx="9457200" cy="5386800"/>
            <a:chOff x="-156600" y="-121650"/>
            <a:chExt cx="9457200" cy="5386800"/>
          </a:xfrm>
        </p:grpSpPr>
        <p:cxnSp>
          <p:nvCxnSpPr>
            <p:cNvPr id="101" name="Google Shape;101;p11"/>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02" name="Google Shape;102;p11"/>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103" name="Google Shape;103;p11"/>
          <p:cNvGrpSpPr/>
          <p:nvPr/>
        </p:nvGrpSpPr>
        <p:grpSpPr>
          <a:xfrm rot="-7199842">
            <a:off x="375138" y="220569"/>
            <a:ext cx="517884" cy="701862"/>
            <a:chOff x="8792640" y="2211120"/>
            <a:chExt cx="136800" cy="185400"/>
          </a:xfrm>
        </p:grpSpPr>
        <p:sp>
          <p:nvSpPr>
            <p:cNvPr id="104" name="Google Shape;104;p11"/>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5" name="Google Shape;105;p11"/>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 name="Shape 1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7" name="Shape 107"/>
        <p:cNvGrpSpPr/>
        <p:nvPr/>
      </p:nvGrpSpPr>
      <p:grpSpPr>
        <a:xfrm>
          <a:off x="0" y="0"/>
          <a:ext cx="0" cy="0"/>
          <a:chOff x="0" y="0"/>
          <a:chExt cx="0" cy="0"/>
        </a:xfrm>
      </p:grpSpPr>
      <p:sp>
        <p:nvSpPr>
          <p:cNvPr id="108" name="Google Shape;108;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3"/>
          <p:cNvSpPr txBox="1"/>
          <p:nvPr>
            <p:ph hasCustomPrompt="1" idx="2" type="title"/>
          </p:nvPr>
        </p:nvSpPr>
        <p:spPr>
          <a:xfrm>
            <a:off x="720000" y="1504575"/>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3" type="title"/>
          </p:nvPr>
        </p:nvSpPr>
        <p:spPr>
          <a:xfrm>
            <a:off x="720000" y="3177449"/>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4" type="title"/>
          </p:nvPr>
        </p:nvSpPr>
        <p:spPr>
          <a:xfrm>
            <a:off x="3419271" y="1504575"/>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5" type="title"/>
          </p:nvPr>
        </p:nvSpPr>
        <p:spPr>
          <a:xfrm>
            <a:off x="3419271" y="3177449"/>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hasCustomPrompt="1" idx="6" type="title"/>
          </p:nvPr>
        </p:nvSpPr>
        <p:spPr>
          <a:xfrm>
            <a:off x="6118549" y="1504575"/>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hasCustomPrompt="1" idx="7" type="title"/>
          </p:nvPr>
        </p:nvSpPr>
        <p:spPr>
          <a:xfrm>
            <a:off x="6118549" y="3177450"/>
            <a:ext cx="1063200" cy="4476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idx="1" type="subTitle"/>
          </p:nvPr>
        </p:nvSpPr>
        <p:spPr>
          <a:xfrm>
            <a:off x="720000" y="1973650"/>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16" name="Google Shape;116;p13"/>
          <p:cNvSpPr txBox="1"/>
          <p:nvPr>
            <p:ph idx="8" type="subTitle"/>
          </p:nvPr>
        </p:nvSpPr>
        <p:spPr>
          <a:xfrm>
            <a:off x="3419274" y="1973650"/>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17" name="Google Shape;117;p13"/>
          <p:cNvSpPr txBox="1"/>
          <p:nvPr>
            <p:ph idx="9" type="subTitle"/>
          </p:nvPr>
        </p:nvSpPr>
        <p:spPr>
          <a:xfrm>
            <a:off x="6118550" y="1973650"/>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18" name="Google Shape;118;p13"/>
          <p:cNvSpPr txBox="1"/>
          <p:nvPr>
            <p:ph idx="13" type="subTitle"/>
          </p:nvPr>
        </p:nvSpPr>
        <p:spPr>
          <a:xfrm>
            <a:off x="720000" y="3646596"/>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19" name="Google Shape;119;p13"/>
          <p:cNvSpPr txBox="1"/>
          <p:nvPr>
            <p:ph idx="14" type="subTitle"/>
          </p:nvPr>
        </p:nvSpPr>
        <p:spPr>
          <a:xfrm>
            <a:off x="3419274" y="3646596"/>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20" name="Google Shape;120;p13"/>
          <p:cNvSpPr txBox="1"/>
          <p:nvPr>
            <p:ph idx="15" type="subTitle"/>
          </p:nvPr>
        </p:nvSpPr>
        <p:spPr>
          <a:xfrm>
            <a:off x="6118550" y="3646596"/>
            <a:ext cx="20364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a:latin typeface="Sora"/>
                <a:ea typeface="Sora"/>
                <a:cs typeface="Sora"/>
                <a:sym typeface="Sora"/>
              </a:defRPr>
            </a:lvl2pPr>
            <a:lvl3pPr lvl="2" rtl="0">
              <a:lnSpc>
                <a:spcPct val="100000"/>
              </a:lnSpc>
              <a:spcBef>
                <a:spcPts val="0"/>
              </a:spcBef>
              <a:spcAft>
                <a:spcPts val="0"/>
              </a:spcAft>
              <a:buSzPts val="2400"/>
              <a:buFont typeface="Sora"/>
              <a:buNone/>
              <a:defRPr sz="2400">
                <a:latin typeface="Sora"/>
                <a:ea typeface="Sora"/>
                <a:cs typeface="Sora"/>
                <a:sym typeface="Sora"/>
              </a:defRPr>
            </a:lvl3pPr>
            <a:lvl4pPr lvl="3" rtl="0">
              <a:lnSpc>
                <a:spcPct val="100000"/>
              </a:lnSpc>
              <a:spcBef>
                <a:spcPts val="0"/>
              </a:spcBef>
              <a:spcAft>
                <a:spcPts val="0"/>
              </a:spcAft>
              <a:buSzPts val="2400"/>
              <a:buFont typeface="Sora"/>
              <a:buNone/>
              <a:defRPr sz="2400">
                <a:latin typeface="Sora"/>
                <a:ea typeface="Sora"/>
                <a:cs typeface="Sora"/>
                <a:sym typeface="Sora"/>
              </a:defRPr>
            </a:lvl4pPr>
            <a:lvl5pPr lvl="4" rtl="0">
              <a:lnSpc>
                <a:spcPct val="100000"/>
              </a:lnSpc>
              <a:spcBef>
                <a:spcPts val="0"/>
              </a:spcBef>
              <a:spcAft>
                <a:spcPts val="0"/>
              </a:spcAft>
              <a:buSzPts val="2400"/>
              <a:buFont typeface="Sora"/>
              <a:buNone/>
              <a:defRPr sz="2400">
                <a:latin typeface="Sora"/>
                <a:ea typeface="Sora"/>
                <a:cs typeface="Sora"/>
                <a:sym typeface="Sora"/>
              </a:defRPr>
            </a:lvl5pPr>
            <a:lvl6pPr lvl="5" rtl="0">
              <a:lnSpc>
                <a:spcPct val="100000"/>
              </a:lnSpc>
              <a:spcBef>
                <a:spcPts val="0"/>
              </a:spcBef>
              <a:spcAft>
                <a:spcPts val="0"/>
              </a:spcAft>
              <a:buSzPts val="2400"/>
              <a:buFont typeface="Sora"/>
              <a:buNone/>
              <a:defRPr sz="2400">
                <a:latin typeface="Sora"/>
                <a:ea typeface="Sora"/>
                <a:cs typeface="Sora"/>
                <a:sym typeface="Sora"/>
              </a:defRPr>
            </a:lvl6pPr>
            <a:lvl7pPr lvl="6" rtl="0">
              <a:lnSpc>
                <a:spcPct val="100000"/>
              </a:lnSpc>
              <a:spcBef>
                <a:spcPts val="0"/>
              </a:spcBef>
              <a:spcAft>
                <a:spcPts val="0"/>
              </a:spcAft>
              <a:buSzPts val="2400"/>
              <a:buFont typeface="Sora"/>
              <a:buNone/>
              <a:defRPr sz="2400">
                <a:latin typeface="Sora"/>
                <a:ea typeface="Sora"/>
                <a:cs typeface="Sora"/>
                <a:sym typeface="Sora"/>
              </a:defRPr>
            </a:lvl7pPr>
            <a:lvl8pPr lvl="7" rtl="0">
              <a:lnSpc>
                <a:spcPct val="100000"/>
              </a:lnSpc>
              <a:spcBef>
                <a:spcPts val="0"/>
              </a:spcBef>
              <a:spcAft>
                <a:spcPts val="0"/>
              </a:spcAft>
              <a:buSzPts val="2400"/>
              <a:buFont typeface="Sora"/>
              <a:buNone/>
              <a:defRPr sz="2400">
                <a:latin typeface="Sora"/>
                <a:ea typeface="Sora"/>
                <a:cs typeface="Sora"/>
                <a:sym typeface="Sora"/>
              </a:defRPr>
            </a:lvl8pPr>
            <a:lvl9pPr lvl="8" rtl="0">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121" name="Google Shape;121;p13"/>
          <p:cNvSpPr txBox="1"/>
          <p:nvPr>
            <p:ph idx="16" type="subTitle"/>
          </p:nvPr>
        </p:nvSpPr>
        <p:spPr>
          <a:xfrm>
            <a:off x="720000" y="2335515"/>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2" name="Google Shape;122;p13"/>
          <p:cNvSpPr txBox="1"/>
          <p:nvPr>
            <p:ph idx="17" type="subTitle"/>
          </p:nvPr>
        </p:nvSpPr>
        <p:spPr>
          <a:xfrm>
            <a:off x="3419276" y="2335515"/>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3"/>
          <p:cNvSpPr txBox="1"/>
          <p:nvPr>
            <p:ph idx="18" type="subTitle"/>
          </p:nvPr>
        </p:nvSpPr>
        <p:spPr>
          <a:xfrm>
            <a:off x="720000" y="4015673"/>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4" name="Google Shape;124;p13"/>
          <p:cNvSpPr txBox="1"/>
          <p:nvPr>
            <p:ph idx="19" type="subTitle"/>
          </p:nvPr>
        </p:nvSpPr>
        <p:spPr>
          <a:xfrm>
            <a:off x="3419276" y="4015673"/>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3"/>
          <p:cNvSpPr txBox="1"/>
          <p:nvPr>
            <p:ph idx="20" type="subTitle"/>
          </p:nvPr>
        </p:nvSpPr>
        <p:spPr>
          <a:xfrm>
            <a:off x="6118551" y="2335515"/>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3"/>
          <p:cNvSpPr txBox="1"/>
          <p:nvPr>
            <p:ph idx="21" type="subTitle"/>
          </p:nvPr>
        </p:nvSpPr>
        <p:spPr>
          <a:xfrm>
            <a:off x="6118551" y="4015673"/>
            <a:ext cx="2036400" cy="44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27" name="Google Shape;127;p13"/>
          <p:cNvGrpSpPr/>
          <p:nvPr/>
        </p:nvGrpSpPr>
        <p:grpSpPr>
          <a:xfrm>
            <a:off x="8294550" y="4166773"/>
            <a:ext cx="693034" cy="804206"/>
            <a:chOff x="8466825" y="4222060"/>
            <a:chExt cx="693034" cy="804206"/>
          </a:xfrm>
        </p:grpSpPr>
        <p:grpSp>
          <p:nvGrpSpPr>
            <p:cNvPr id="128" name="Google Shape;128;p13"/>
            <p:cNvGrpSpPr/>
            <p:nvPr/>
          </p:nvGrpSpPr>
          <p:grpSpPr>
            <a:xfrm>
              <a:off x="8654086" y="4551342"/>
              <a:ext cx="505773" cy="474924"/>
              <a:chOff x="9877305" y="1963805"/>
              <a:chExt cx="253800" cy="238320"/>
            </a:xfrm>
          </p:grpSpPr>
          <p:sp>
            <p:nvSpPr>
              <p:cNvPr id="129" name="Google Shape;129;p13"/>
              <p:cNvSpPr/>
              <p:nvPr/>
            </p:nvSpPr>
            <p:spPr>
              <a:xfrm>
                <a:off x="9877305" y="1963805"/>
                <a:ext cx="253800" cy="238320"/>
              </a:xfrm>
              <a:custGeom>
                <a:rect b="b" l="l" r="r" t="t"/>
                <a:pathLst>
                  <a:path extrusionOk="0" h="662" w="705">
                    <a:moveTo>
                      <a:pt x="261" y="11"/>
                    </a:moveTo>
                    <a:lnTo>
                      <a:pt x="261" y="11"/>
                    </a:lnTo>
                    <a:cubicBezTo>
                      <a:pt x="358" y="-12"/>
                      <a:pt x="464" y="3"/>
                      <a:pt x="546" y="57"/>
                    </a:cubicBezTo>
                    <a:cubicBezTo>
                      <a:pt x="630" y="108"/>
                      <a:pt x="689" y="198"/>
                      <a:pt x="702" y="296"/>
                    </a:cubicBezTo>
                    <a:cubicBezTo>
                      <a:pt x="723" y="437"/>
                      <a:pt x="638" y="583"/>
                      <a:pt x="510" y="639"/>
                    </a:cubicBezTo>
                    <a:cubicBezTo>
                      <a:pt x="369" y="698"/>
                      <a:pt x="117" y="639"/>
                      <a:pt x="40" y="496"/>
                    </a:cubicBezTo>
                    <a:cubicBezTo>
                      <a:pt x="-65" y="298"/>
                      <a:pt x="46" y="60"/>
                      <a:pt x="261" y="11"/>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0" name="Google Shape;130;p13"/>
              <p:cNvSpPr/>
              <p:nvPr/>
            </p:nvSpPr>
            <p:spPr>
              <a:xfrm>
                <a:off x="9882345" y="1981445"/>
                <a:ext cx="244080" cy="215280"/>
              </a:xfrm>
              <a:custGeom>
                <a:rect b="b" l="l" r="r" t="t"/>
                <a:pathLst>
                  <a:path extrusionOk="0" h="598" w="678">
                    <a:moveTo>
                      <a:pt x="675" y="249"/>
                    </a:moveTo>
                    <a:lnTo>
                      <a:pt x="675" y="249"/>
                    </a:lnTo>
                    <a:cubicBezTo>
                      <a:pt x="662" y="157"/>
                      <a:pt x="606" y="70"/>
                      <a:pt x="524" y="18"/>
                    </a:cubicBezTo>
                    <a:cubicBezTo>
                      <a:pt x="514" y="13"/>
                      <a:pt x="503" y="6"/>
                      <a:pt x="493" y="0"/>
                    </a:cubicBezTo>
                    <a:cubicBezTo>
                      <a:pt x="498" y="8"/>
                      <a:pt x="503" y="13"/>
                      <a:pt x="508" y="18"/>
                    </a:cubicBezTo>
                    <a:cubicBezTo>
                      <a:pt x="634" y="157"/>
                      <a:pt x="606" y="406"/>
                      <a:pt x="426" y="459"/>
                    </a:cubicBezTo>
                    <a:cubicBezTo>
                      <a:pt x="344" y="488"/>
                      <a:pt x="247" y="503"/>
                      <a:pt x="165" y="447"/>
                    </a:cubicBezTo>
                    <a:cubicBezTo>
                      <a:pt x="67" y="365"/>
                      <a:pt x="32" y="241"/>
                      <a:pt x="50" y="118"/>
                    </a:cubicBezTo>
                    <a:cubicBezTo>
                      <a:pt x="42" y="131"/>
                      <a:pt x="34" y="142"/>
                      <a:pt x="29" y="154"/>
                    </a:cubicBezTo>
                    <a:cubicBezTo>
                      <a:pt x="-12" y="247"/>
                      <a:pt x="-10" y="349"/>
                      <a:pt x="39" y="439"/>
                    </a:cubicBezTo>
                    <a:cubicBezTo>
                      <a:pt x="96" y="544"/>
                      <a:pt x="247" y="598"/>
                      <a:pt x="367" y="598"/>
                    </a:cubicBezTo>
                    <a:cubicBezTo>
                      <a:pt x="414" y="598"/>
                      <a:pt x="455" y="590"/>
                      <a:pt x="490" y="577"/>
                    </a:cubicBezTo>
                    <a:cubicBezTo>
                      <a:pt x="614" y="524"/>
                      <a:pt x="693" y="383"/>
                      <a:pt x="675" y="24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1" name="Google Shape;131;p13"/>
              <p:cNvSpPr/>
              <p:nvPr/>
            </p:nvSpPr>
            <p:spPr>
              <a:xfrm>
                <a:off x="9924825" y="1980725"/>
                <a:ext cx="155520" cy="163440"/>
              </a:xfrm>
              <a:custGeom>
                <a:rect b="b" l="l" r="r" t="t"/>
                <a:pathLst>
                  <a:path extrusionOk="0" h="454" w="432">
                    <a:moveTo>
                      <a:pt x="321" y="25"/>
                    </a:moveTo>
                    <a:lnTo>
                      <a:pt x="321" y="25"/>
                    </a:lnTo>
                    <a:cubicBezTo>
                      <a:pt x="408" y="74"/>
                      <a:pt x="452" y="187"/>
                      <a:pt x="424" y="282"/>
                    </a:cubicBezTo>
                    <a:cubicBezTo>
                      <a:pt x="388" y="408"/>
                      <a:pt x="221" y="505"/>
                      <a:pt x="103" y="425"/>
                    </a:cubicBezTo>
                    <a:cubicBezTo>
                      <a:pt x="-10" y="351"/>
                      <a:pt x="-40" y="148"/>
                      <a:pt x="65" y="56"/>
                    </a:cubicBezTo>
                    <a:cubicBezTo>
                      <a:pt x="134" y="-3"/>
                      <a:pt x="239" y="-18"/>
                      <a:pt x="321" y="2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2" name="Google Shape;132;p13"/>
              <p:cNvSpPr/>
              <p:nvPr/>
            </p:nvSpPr>
            <p:spPr>
              <a:xfrm>
                <a:off x="9946065" y="2012045"/>
                <a:ext cx="53640" cy="73800"/>
              </a:xfrm>
              <a:custGeom>
                <a:rect b="b" l="l" r="r" t="t"/>
                <a:pathLst>
                  <a:path extrusionOk="0" h="205" w="149">
                    <a:moveTo>
                      <a:pt x="1" y="128"/>
                    </a:moveTo>
                    <a:lnTo>
                      <a:pt x="1" y="128"/>
                    </a:lnTo>
                    <a:cubicBezTo>
                      <a:pt x="6" y="164"/>
                      <a:pt x="32" y="203"/>
                      <a:pt x="67" y="205"/>
                    </a:cubicBezTo>
                    <a:cubicBezTo>
                      <a:pt x="106" y="205"/>
                      <a:pt x="134" y="167"/>
                      <a:pt x="144" y="131"/>
                    </a:cubicBezTo>
                    <a:cubicBezTo>
                      <a:pt x="149" y="108"/>
                      <a:pt x="152" y="82"/>
                      <a:pt x="144" y="59"/>
                    </a:cubicBezTo>
                    <a:cubicBezTo>
                      <a:pt x="137" y="33"/>
                      <a:pt x="121" y="13"/>
                      <a:pt x="96" y="5"/>
                    </a:cubicBezTo>
                    <a:cubicBezTo>
                      <a:pt x="24" y="-23"/>
                      <a:pt x="-7" y="74"/>
                      <a:pt x="1" y="128"/>
                    </a:cubicBezTo>
                    <a:close/>
                  </a:path>
                </a:pathLst>
              </a:custGeom>
              <a:solidFill>
                <a:srgbClr val="F1EEE5">
                  <a:alpha val="28300"/>
                </a:srgbClr>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33" name="Google Shape;133;p13"/>
              <p:cNvSpPr/>
              <p:nvPr/>
            </p:nvSpPr>
            <p:spPr>
              <a:xfrm>
                <a:off x="9971265" y="1968485"/>
                <a:ext cx="71280" cy="37080"/>
              </a:xfrm>
              <a:custGeom>
                <a:rect b="b" l="l" r="r" t="t"/>
                <a:pathLst>
                  <a:path extrusionOk="0" h="103" w="198">
                    <a:moveTo>
                      <a:pt x="26" y="90"/>
                    </a:moveTo>
                    <a:lnTo>
                      <a:pt x="26" y="90"/>
                    </a:lnTo>
                    <a:cubicBezTo>
                      <a:pt x="51" y="100"/>
                      <a:pt x="79" y="100"/>
                      <a:pt x="108" y="103"/>
                    </a:cubicBezTo>
                    <a:cubicBezTo>
                      <a:pt x="126" y="103"/>
                      <a:pt x="146" y="103"/>
                      <a:pt x="161" y="95"/>
                    </a:cubicBezTo>
                    <a:cubicBezTo>
                      <a:pt x="259" y="65"/>
                      <a:pt x="138" y="3"/>
                      <a:pt x="92" y="0"/>
                    </a:cubicBezTo>
                    <a:cubicBezTo>
                      <a:pt x="49" y="-2"/>
                      <a:pt x="-46" y="54"/>
                      <a:pt x="26" y="9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4" name="Google Shape;134;p13"/>
              <p:cNvSpPr/>
              <p:nvPr/>
            </p:nvSpPr>
            <p:spPr>
              <a:xfrm>
                <a:off x="9991785" y="1976765"/>
                <a:ext cx="27360" cy="17640"/>
              </a:xfrm>
              <a:custGeom>
                <a:rect b="b" l="l" r="r" t="t"/>
                <a:pathLst>
                  <a:path extrusionOk="0" h="49" w="76">
                    <a:moveTo>
                      <a:pt x="74" y="29"/>
                    </a:moveTo>
                    <a:lnTo>
                      <a:pt x="74" y="29"/>
                    </a:lnTo>
                    <a:cubicBezTo>
                      <a:pt x="63" y="52"/>
                      <a:pt x="-13" y="62"/>
                      <a:pt x="2" y="21"/>
                    </a:cubicBezTo>
                    <a:cubicBezTo>
                      <a:pt x="17" y="-10"/>
                      <a:pt x="89" y="-5"/>
                      <a:pt x="74"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5" name="Google Shape;135;p13"/>
              <p:cNvSpPr/>
              <p:nvPr/>
            </p:nvSpPr>
            <p:spPr>
              <a:xfrm>
                <a:off x="10003665" y="1982525"/>
                <a:ext cx="6480" cy="6480"/>
              </a:xfrm>
              <a:custGeom>
                <a:rect b="b" l="l" r="r" t="t"/>
                <a:pathLst>
                  <a:path extrusionOk="0" h="18" w="18">
                    <a:moveTo>
                      <a:pt x="18" y="8"/>
                    </a:moveTo>
                    <a:lnTo>
                      <a:pt x="18" y="8"/>
                    </a:lnTo>
                    <a:cubicBezTo>
                      <a:pt x="18" y="13"/>
                      <a:pt x="15" y="18"/>
                      <a:pt x="10" y="18"/>
                    </a:cubicBezTo>
                    <a:cubicBezTo>
                      <a:pt x="5" y="18"/>
                      <a:pt x="0" y="13"/>
                      <a:pt x="0" y="8"/>
                    </a:cubicBezTo>
                    <a:cubicBezTo>
                      <a:pt x="0" y="5"/>
                      <a:pt x="5" y="0"/>
                      <a:pt x="10" y="0"/>
                    </a:cubicBezTo>
                    <a:cubicBezTo>
                      <a:pt x="15" y="0"/>
                      <a:pt x="18" y="5"/>
                      <a:pt x="18" y="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36" name="Google Shape;136;p13"/>
            <p:cNvGrpSpPr/>
            <p:nvPr/>
          </p:nvGrpSpPr>
          <p:grpSpPr>
            <a:xfrm>
              <a:off x="8466825" y="4222060"/>
              <a:ext cx="337182" cy="329290"/>
              <a:chOff x="9669225" y="1930325"/>
              <a:chExt cx="169200" cy="165240"/>
            </a:xfrm>
          </p:grpSpPr>
          <p:sp>
            <p:nvSpPr>
              <p:cNvPr id="137" name="Google Shape;137;p13"/>
              <p:cNvSpPr/>
              <p:nvPr/>
            </p:nvSpPr>
            <p:spPr>
              <a:xfrm>
                <a:off x="9669225" y="1930325"/>
                <a:ext cx="169200" cy="165240"/>
              </a:xfrm>
              <a:custGeom>
                <a:rect b="b" l="l" r="r" t="t"/>
                <a:pathLst>
                  <a:path extrusionOk="0" h="459" w="470">
                    <a:moveTo>
                      <a:pt x="52" y="96"/>
                    </a:moveTo>
                    <a:lnTo>
                      <a:pt x="52" y="96"/>
                    </a:lnTo>
                    <a:cubicBezTo>
                      <a:pt x="93" y="42"/>
                      <a:pt x="154" y="9"/>
                      <a:pt x="221" y="1"/>
                    </a:cubicBezTo>
                    <a:cubicBezTo>
                      <a:pt x="287" y="-4"/>
                      <a:pt x="357" y="17"/>
                      <a:pt x="405" y="65"/>
                    </a:cubicBezTo>
                    <a:cubicBezTo>
                      <a:pt x="472" y="132"/>
                      <a:pt x="490" y="245"/>
                      <a:pt x="444" y="327"/>
                    </a:cubicBezTo>
                    <a:cubicBezTo>
                      <a:pt x="395" y="417"/>
                      <a:pt x="236" y="491"/>
                      <a:pt x="136" y="445"/>
                    </a:cubicBezTo>
                    <a:cubicBezTo>
                      <a:pt x="-5" y="383"/>
                      <a:pt x="-43" y="212"/>
                      <a:pt x="52" y="96"/>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8" name="Google Shape;138;p13"/>
              <p:cNvSpPr/>
              <p:nvPr/>
            </p:nvSpPr>
            <p:spPr>
              <a:xfrm>
                <a:off x="9673185" y="1933925"/>
                <a:ext cx="162000" cy="158400"/>
              </a:xfrm>
              <a:custGeom>
                <a:rect b="b" l="l" r="r" t="t"/>
                <a:pathLst>
                  <a:path extrusionOk="0" h="440" w="450">
                    <a:moveTo>
                      <a:pt x="387" y="61"/>
                    </a:moveTo>
                    <a:lnTo>
                      <a:pt x="387" y="61"/>
                    </a:lnTo>
                    <a:cubicBezTo>
                      <a:pt x="341" y="17"/>
                      <a:pt x="276" y="-6"/>
                      <a:pt x="212" y="1"/>
                    </a:cubicBezTo>
                    <a:cubicBezTo>
                      <a:pt x="202" y="1"/>
                      <a:pt x="194" y="4"/>
                      <a:pt x="187" y="4"/>
                    </a:cubicBezTo>
                    <a:cubicBezTo>
                      <a:pt x="192" y="4"/>
                      <a:pt x="197" y="7"/>
                      <a:pt x="205" y="7"/>
                    </a:cubicBezTo>
                    <a:cubicBezTo>
                      <a:pt x="328" y="30"/>
                      <a:pt x="415" y="173"/>
                      <a:pt x="343" y="276"/>
                    </a:cubicBezTo>
                    <a:cubicBezTo>
                      <a:pt x="310" y="327"/>
                      <a:pt x="264" y="373"/>
                      <a:pt x="197" y="379"/>
                    </a:cubicBezTo>
                    <a:cubicBezTo>
                      <a:pt x="113" y="376"/>
                      <a:pt x="41" y="325"/>
                      <a:pt x="0" y="253"/>
                    </a:cubicBezTo>
                    <a:cubicBezTo>
                      <a:pt x="0" y="261"/>
                      <a:pt x="2" y="271"/>
                      <a:pt x="5" y="278"/>
                    </a:cubicBezTo>
                    <a:cubicBezTo>
                      <a:pt x="20" y="345"/>
                      <a:pt x="64" y="399"/>
                      <a:pt x="128" y="427"/>
                    </a:cubicBezTo>
                    <a:cubicBezTo>
                      <a:pt x="202" y="461"/>
                      <a:pt x="305" y="425"/>
                      <a:pt x="369" y="376"/>
                    </a:cubicBezTo>
                    <a:cubicBezTo>
                      <a:pt x="394" y="356"/>
                      <a:pt x="412" y="335"/>
                      <a:pt x="425" y="314"/>
                    </a:cubicBezTo>
                    <a:cubicBezTo>
                      <a:pt x="469" y="232"/>
                      <a:pt x="453" y="125"/>
                      <a:pt x="387" y="61"/>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39" name="Google Shape;139;p13"/>
              <p:cNvSpPr/>
              <p:nvPr/>
            </p:nvSpPr>
            <p:spPr>
              <a:xfrm>
                <a:off x="9687945" y="1947605"/>
                <a:ext cx="108000" cy="109800"/>
              </a:xfrm>
              <a:custGeom>
                <a:rect b="b" l="l" r="r" t="t"/>
                <a:pathLst>
                  <a:path extrusionOk="0" h="305" w="300">
                    <a:moveTo>
                      <a:pt x="125" y="2"/>
                    </a:moveTo>
                    <a:lnTo>
                      <a:pt x="125" y="2"/>
                    </a:lnTo>
                    <a:cubicBezTo>
                      <a:pt x="195" y="-8"/>
                      <a:pt x="264" y="33"/>
                      <a:pt x="289" y="94"/>
                    </a:cubicBezTo>
                    <a:cubicBezTo>
                      <a:pt x="323" y="176"/>
                      <a:pt x="274" y="297"/>
                      <a:pt x="177" y="305"/>
                    </a:cubicBezTo>
                    <a:cubicBezTo>
                      <a:pt x="87" y="312"/>
                      <a:pt x="-16" y="218"/>
                      <a:pt x="2" y="125"/>
                    </a:cubicBezTo>
                    <a:cubicBezTo>
                      <a:pt x="15" y="64"/>
                      <a:pt x="64" y="10"/>
                      <a:pt x="125" y="2"/>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 name="Google Shape;140;p13"/>
              <p:cNvSpPr/>
              <p:nvPr/>
            </p:nvSpPr>
            <p:spPr>
              <a:xfrm>
                <a:off x="9698025" y="1971005"/>
                <a:ext cx="28080" cy="57600"/>
              </a:xfrm>
              <a:custGeom>
                <a:rect b="b" l="l" r="r" t="t"/>
                <a:pathLst>
                  <a:path extrusionOk="0" h="160" w="78">
                    <a:moveTo>
                      <a:pt x="0" y="73"/>
                    </a:moveTo>
                    <a:lnTo>
                      <a:pt x="0" y="73"/>
                    </a:lnTo>
                    <a:cubicBezTo>
                      <a:pt x="-3" y="99"/>
                      <a:pt x="8" y="127"/>
                      <a:pt x="26" y="147"/>
                    </a:cubicBezTo>
                    <a:cubicBezTo>
                      <a:pt x="31" y="153"/>
                      <a:pt x="36" y="158"/>
                      <a:pt x="44" y="160"/>
                    </a:cubicBezTo>
                    <a:cubicBezTo>
                      <a:pt x="48" y="160"/>
                      <a:pt x="56" y="160"/>
                      <a:pt x="61" y="153"/>
                    </a:cubicBezTo>
                    <a:cubicBezTo>
                      <a:pt x="66" y="147"/>
                      <a:pt x="61" y="137"/>
                      <a:pt x="59" y="129"/>
                    </a:cubicBezTo>
                    <a:cubicBezTo>
                      <a:pt x="54" y="109"/>
                      <a:pt x="48" y="88"/>
                      <a:pt x="56" y="68"/>
                    </a:cubicBezTo>
                    <a:cubicBezTo>
                      <a:pt x="64" y="52"/>
                      <a:pt x="95" y="11"/>
                      <a:pt x="66" y="1"/>
                    </a:cubicBezTo>
                    <a:cubicBezTo>
                      <a:pt x="48" y="-4"/>
                      <a:pt x="26" y="11"/>
                      <a:pt x="15" y="27"/>
                    </a:cubicBezTo>
                    <a:cubicBezTo>
                      <a:pt x="8" y="40"/>
                      <a:pt x="2" y="55"/>
                      <a:pt x="0" y="73"/>
                    </a:cubicBezTo>
                    <a:close/>
                  </a:path>
                </a:pathLst>
              </a:custGeom>
              <a:solidFill>
                <a:srgbClr val="F1EEE5">
                  <a:alpha val="28300"/>
                </a:srgbClr>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 name="Google Shape;141;p13"/>
              <p:cNvSpPr/>
              <p:nvPr/>
            </p:nvSpPr>
            <p:spPr>
              <a:xfrm>
                <a:off x="9741585" y="1977845"/>
                <a:ext cx="42480" cy="42480"/>
              </a:xfrm>
              <a:custGeom>
                <a:rect b="b" l="l" r="r" t="t"/>
                <a:pathLst>
                  <a:path extrusionOk="0" h="118" w="118">
                    <a:moveTo>
                      <a:pt x="25" y="108"/>
                    </a:moveTo>
                    <a:lnTo>
                      <a:pt x="25" y="108"/>
                    </a:lnTo>
                    <a:cubicBezTo>
                      <a:pt x="38" y="116"/>
                      <a:pt x="56" y="121"/>
                      <a:pt x="71" y="116"/>
                    </a:cubicBezTo>
                    <a:cubicBezTo>
                      <a:pt x="94" y="110"/>
                      <a:pt x="115" y="90"/>
                      <a:pt x="117" y="67"/>
                    </a:cubicBezTo>
                    <a:cubicBezTo>
                      <a:pt x="120" y="41"/>
                      <a:pt x="107" y="16"/>
                      <a:pt x="84" y="5"/>
                    </a:cubicBezTo>
                    <a:cubicBezTo>
                      <a:pt x="64" y="-5"/>
                      <a:pt x="35" y="0"/>
                      <a:pt x="17" y="18"/>
                    </a:cubicBezTo>
                    <a:cubicBezTo>
                      <a:pt x="-1" y="33"/>
                      <a:pt x="-6" y="69"/>
                      <a:pt x="7" y="90"/>
                    </a:cubicBezTo>
                    <a:cubicBezTo>
                      <a:pt x="12" y="98"/>
                      <a:pt x="17" y="103"/>
                      <a:pt x="25" y="10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2" name="Google Shape;142;p13"/>
              <p:cNvSpPr/>
              <p:nvPr/>
            </p:nvSpPr>
            <p:spPr>
              <a:xfrm>
                <a:off x="9753105" y="1986125"/>
                <a:ext cx="19080" cy="19800"/>
              </a:xfrm>
              <a:custGeom>
                <a:rect b="b" l="l" r="r" t="t"/>
                <a:pathLst>
                  <a:path extrusionOk="0" h="55" w="53">
                    <a:moveTo>
                      <a:pt x="44" y="5"/>
                    </a:moveTo>
                    <a:lnTo>
                      <a:pt x="44" y="5"/>
                    </a:lnTo>
                    <a:cubicBezTo>
                      <a:pt x="52" y="13"/>
                      <a:pt x="54" y="28"/>
                      <a:pt x="52" y="39"/>
                    </a:cubicBezTo>
                    <a:cubicBezTo>
                      <a:pt x="47" y="49"/>
                      <a:pt x="32" y="57"/>
                      <a:pt x="21" y="54"/>
                    </a:cubicBezTo>
                    <a:cubicBezTo>
                      <a:pt x="1" y="49"/>
                      <a:pt x="-7" y="28"/>
                      <a:pt x="6" y="13"/>
                    </a:cubicBezTo>
                    <a:cubicBezTo>
                      <a:pt x="14" y="3"/>
                      <a:pt x="29" y="-5"/>
                      <a:pt x="39" y="3"/>
                    </a:cubicBezTo>
                    <a:cubicBezTo>
                      <a:pt x="42" y="3"/>
                      <a:pt x="44" y="3"/>
                      <a:pt x="44"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43" name="Google Shape;143;p13"/>
              <p:cNvSpPr/>
              <p:nvPr/>
            </p:nvSpPr>
            <p:spPr>
              <a:xfrm>
                <a:off x="9758505" y="1991165"/>
                <a:ext cx="4680" cy="4680"/>
              </a:xfrm>
              <a:custGeom>
                <a:rect b="b" l="l" r="r" t="t"/>
                <a:pathLst>
                  <a:path extrusionOk="0" h="13" w="13">
                    <a:moveTo>
                      <a:pt x="11" y="2"/>
                    </a:moveTo>
                    <a:lnTo>
                      <a:pt x="11" y="2"/>
                    </a:lnTo>
                    <a:cubicBezTo>
                      <a:pt x="14" y="4"/>
                      <a:pt x="14" y="9"/>
                      <a:pt x="11" y="12"/>
                    </a:cubicBezTo>
                    <a:cubicBezTo>
                      <a:pt x="9" y="14"/>
                      <a:pt x="4" y="12"/>
                      <a:pt x="1" y="9"/>
                    </a:cubicBezTo>
                    <a:cubicBezTo>
                      <a:pt x="-1" y="7"/>
                      <a:pt x="1" y="4"/>
                      <a:pt x="4" y="2"/>
                    </a:cubicBezTo>
                    <a:cubicBezTo>
                      <a:pt x="6" y="-1"/>
                      <a:pt x="9" y="-1"/>
                      <a:pt x="11" y="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grpSp>
        <p:nvGrpSpPr>
          <p:cNvPr id="144" name="Google Shape;144;p13"/>
          <p:cNvGrpSpPr/>
          <p:nvPr/>
        </p:nvGrpSpPr>
        <p:grpSpPr>
          <a:xfrm rot="10800000">
            <a:off x="-156600" y="-121650"/>
            <a:ext cx="9457200" cy="5386800"/>
            <a:chOff x="-156600" y="-121650"/>
            <a:chExt cx="9457200" cy="5386800"/>
          </a:xfrm>
        </p:grpSpPr>
        <p:cxnSp>
          <p:nvCxnSpPr>
            <p:cNvPr id="145" name="Google Shape;145;p13"/>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46" name="Google Shape;146;p13"/>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47" name="Shape 147"/>
        <p:cNvGrpSpPr/>
        <p:nvPr/>
      </p:nvGrpSpPr>
      <p:grpSpPr>
        <a:xfrm>
          <a:off x="0" y="0"/>
          <a:ext cx="0" cy="0"/>
          <a:chOff x="0" y="0"/>
          <a:chExt cx="0" cy="0"/>
        </a:xfrm>
      </p:grpSpPr>
      <p:sp>
        <p:nvSpPr>
          <p:cNvPr id="148" name="Google Shape;14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9" name="Google Shape;149;p14"/>
          <p:cNvGrpSpPr/>
          <p:nvPr/>
        </p:nvGrpSpPr>
        <p:grpSpPr>
          <a:xfrm flipH="1">
            <a:off x="-156600" y="-121650"/>
            <a:ext cx="9457200" cy="5386800"/>
            <a:chOff x="-156600" y="-121650"/>
            <a:chExt cx="9457200" cy="5386800"/>
          </a:xfrm>
        </p:grpSpPr>
        <p:cxnSp>
          <p:nvCxnSpPr>
            <p:cNvPr id="150" name="Google Shape;150;p14"/>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51" name="Google Shape;151;p14"/>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152" name="Google Shape;152;p14"/>
          <p:cNvGrpSpPr/>
          <p:nvPr/>
        </p:nvGrpSpPr>
        <p:grpSpPr>
          <a:xfrm>
            <a:off x="8535521" y="85864"/>
            <a:ext cx="495728" cy="485633"/>
            <a:chOff x="5857388" y="3743944"/>
            <a:chExt cx="309656" cy="303350"/>
          </a:xfrm>
        </p:grpSpPr>
        <p:sp>
          <p:nvSpPr>
            <p:cNvPr id="153" name="Google Shape;153;p14"/>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 name="Google Shape;154;p14"/>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5" name="Google Shape;155;p14"/>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56" name="Shape 156"/>
        <p:cNvGrpSpPr/>
        <p:nvPr/>
      </p:nvGrpSpPr>
      <p:grpSpPr>
        <a:xfrm>
          <a:off x="0" y="0"/>
          <a:ext cx="0" cy="0"/>
          <a:chOff x="0" y="0"/>
          <a:chExt cx="0" cy="0"/>
        </a:xfrm>
      </p:grpSpPr>
      <p:sp>
        <p:nvSpPr>
          <p:cNvPr id="157" name="Google Shape;15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8" name="Google Shape;158;p15"/>
          <p:cNvGrpSpPr/>
          <p:nvPr/>
        </p:nvGrpSpPr>
        <p:grpSpPr>
          <a:xfrm rot="10800000">
            <a:off x="-156600" y="-121650"/>
            <a:ext cx="9457200" cy="5386800"/>
            <a:chOff x="-156600" y="-121650"/>
            <a:chExt cx="9457200" cy="5386800"/>
          </a:xfrm>
        </p:grpSpPr>
        <p:cxnSp>
          <p:nvCxnSpPr>
            <p:cNvPr id="159" name="Google Shape;159;p15"/>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60" name="Google Shape;160;p15"/>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161" name="Google Shape;161;p15"/>
          <p:cNvGrpSpPr/>
          <p:nvPr/>
        </p:nvGrpSpPr>
        <p:grpSpPr>
          <a:xfrm rot="4447966">
            <a:off x="8477385" y="4503886"/>
            <a:ext cx="495727" cy="485633"/>
            <a:chOff x="5857388" y="3743944"/>
            <a:chExt cx="309656" cy="303350"/>
          </a:xfrm>
        </p:grpSpPr>
        <p:sp>
          <p:nvSpPr>
            <p:cNvPr id="162" name="Google Shape;162;p15"/>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3" name="Google Shape;163;p15"/>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4" name="Google Shape;164;p15"/>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65" name="Shape 165"/>
        <p:cNvGrpSpPr/>
        <p:nvPr/>
      </p:nvGrpSpPr>
      <p:grpSpPr>
        <a:xfrm>
          <a:off x="0" y="0"/>
          <a:ext cx="0" cy="0"/>
          <a:chOff x="0" y="0"/>
          <a:chExt cx="0" cy="0"/>
        </a:xfrm>
      </p:grpSpPr>
      <p:sp>
        <p:nvSpPr>
          <p:cNvPr id="166" name="Google Shape;166;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67" name="Google Shape;167;p16"/>
          <p:cNvGrpSpPr/>
          <p:nvPr/>
        </p:nvGrpSpPr>
        <p:grpSpPr>
          <a:xfrm flipH="1" rot="10800000">
            <a:off x="-156600" y="-121650"/>
            <a:ext cx="9457200" cy="5386800"/>
            <a:chOff x="-156600" y="-121650"/>
            <a:chExt cx="9457200" cy="5386800"/>
          </a:xfrm>
        </p:grpSpPr>
        <p:cxnSp>
          <p:nvCxnSpPr>
            <p:cNvPr id="168" name="Google Shape;168;p16"/>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69" name="Google Shape;169;p16"/>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170" name="Google Shape;170;p16"/>
          <p:cNvGrpSpPr/>
          <p:nvPr/>
        </p:nvGrpSpPr>
        <p:grpSpPr>
          <a:xfrm rot="-8100000">
            <a:off x="242163" y="4465369"/>
            <a:ext cx="521603" cy="338803"/>
            <a:chOff x="8128192" y="3231007"/>
            <a:chExt cx="521608" cy="338807"/>
          </a:xfrm>
        </p:grpSpPr>
        <p:sp>
          <p:nvSpPr>
            <p:cNvPr id="171" name="Google Shape;171;p16"/>
            <p:cNvSpPr/>
            <p:nvPr/>
          </p:nvSpPr>
          <p:spPr>
            <a:xfrm>
              <a:off x="8212501" y="3402774"/>
              <a:ext cx="15759" cy="16546"/>
            </a:xfrm>
            <a:custGeom>
              <a:rect b="b" l="l" r="r" t="t"/>
              <a:pathLst>
                <a:path extrusionOk="0" h="21" w="20">
                  <a:moveTo>
                    <a:pt x="19" y="16"/>
                  </a:moveTo>
                  <a:lnTo>
                    <a:pt x="19" y="16"/>
                  </a:lnTo>
                  <a:cubicBezTo>
                    <a:pt x="15" y="22"/>
                    <a:pt x="9" y="22"/>
                    <a:pt x="4" y="20"/>
                  </a:cubicBezTo>
                  <a:cubicBezTo>
                    <a:pt x="0" y="16"/>
                    <a:pt x="-2" y="10"/>
                    <a:pt x="2" y="5"/>
                  </a:cubicBezTo>
                  <a:cubicBezTo>
                    <a:pt x="4" y="0"/>
                    <a:pt x="11" y="-1"/>
                    <a:pt x="15" y="3"/>
                  </a:cubicBezTo>
                  <a:cubicBezTo>
                    <a:pt x="21" y="5"/>
                    <a:pt x="21" y="12"/>
                    <a:pt x="19" y="16"/>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2" name="Google Shape;172;p16"/>
            <p:cNvSpPr/>
            <p:nvPr/>
          </p:nvSpPr>
          <p:spPr>
            <a:xfrm>
              <a:off x="8238502" y="3468172"/>
              <a:ext cx="40184" cy="40184"/>
            </a:xfrm>
            <a:custGeom>
              <a:rect b="b" l="l" r="r" t="t"/>
              <a:pathLst>
                <a:path extrusionOk="0" h="51" w="51">
                  <a:moveTo>
                    <a:pt x="47" y="39"/>
                  </a:moveTo>
                  <a:lnTo>
                    <a:pt x="47" y="39"/>
                  </a:lnTo>
                  <a:cubicBezTo>
                    <a:pt x="41" y="51"/>
                    <a:pt x="25" y="55"/>
                    <a:pt x="12" y="47"/>
                  </a:cubicBezTo>
                  <a:cubicBezTo>
                    <a:pt x="0" y="39"/>
                    <a:pt x="-4" y="23"/>
                    <a:pt x="4" y="12"/>
                  </a:cubicBezTo>
                  <a:cubicBezTo>
                    <a:pt x="12" y="0"/>
                    <a:pt x="27" y="-4"/>
                    <a:pt x="39" y="4"/>
                  </a:cubicBezTo>
                  <a:cubicBezTo>
                    <a:pt x="51" y="12"/>
                    <a:pt x="55" y="27"/>
                    <a:pt x="47" y="39"/>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3" name="Google Shape;173;p16"/>
            <p:cNvSpPr/>
            <p:nvPr/>
          </p:nvSpPr>
          <p:spPr>
            <a:xfrm>
              <a:off x="8337781" y="3431139"/>
              <a:ext cx="26002" cy="26789"/>
            </a:xfrm>
            <a:custGeom>
              <a:rect b="b" l="l" r="r" t="t"/>
              <a:pathLst>
                <a:path extrusionOk="0" h="34" w="33">
                  <a:moveTo>
                    <a:pt x="31" y="25"/>
                  </a:moveTo>
                  <a:lnTo>
                    <a:pt x="31" y="25"/>
                  </a:lnTo>
                  <a:cubicBezTo>
                    <a:pt x="25" y="33"/>
                    <a:pt x="15" y="37"/>
                    <a:pt x="7" y="31"/>
                  </a:cubicBezTo>
                  <a:cubicBezTo>
                    <a:pt x="-1" y="27"/>
                    <a:pt x="-3" y="16"/>
                    <a:pt x="3" y="8"/>
                  </a:cubicBezTo>
                  <a:cubicBezTo>
                    <a:pt x="7" y="0"/>
                    <a:pt x="17" y="-2"/>
                    <a:pt x="25" y="4"/>
                  </a:cubicBezTo>
                  <a:cubicBezTo>
                    <a:pt x="33" y="8"/>
                    <a:pt x="35" y="17"/>
                    <a:pt x="31" y="25"/>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4" name="Google Shape;174;p16"/>
            <p:cNvSpPr/>
            <p:nvPr/>
          </p:nvSpPr>
          <p:spPr>
            <a:xfrm>
              <a:off x="8357479" y="3501264"/>
              <a:ext cx="7879" cy="7879"/>
            </a:xfrm>
            <a:custGeom>
              <a:rect b="b" l="l" r="r" t="t"/>
              <a:pathLst>
                <a:path extrusionOk="0" h="10" w="10">
                  <a:moveTo>
                    <a:pt x="10" y="9"/>
                  </a:moveTo>
                  <a:lnTo>
                    <a:pt x="10" y="9"/>
                  </a:lnTo>
                  <a:cubicBezTo>
                    <a:pt x="8" y="11"/>
                    <a:pt x="6" y="11"/>
                    <a:pt x="2" y="9"/>
                  </a:cubicBezTo>
                  <a:cubicBezTo>
                    <a:pt x="0" y="9"/>
                    <a:pt x="0" y="5"/>
                    <a:pt x="0" y="3"/>
                  </a:cubicBezTo>
                  <a:cubicBezTo>
                    <a:pt x="2" y="-1"/>
                    <a:pt x="6" y="-1"/>
                    <a:pt x="8" y="1"/>
                  </a:cubicBezTo>
                  <a:cubicBezTo>
                    <a:pt x="10" y="3"/>
                    <a:pt x="12" y="5"/>
                    <a:pt x="10" y="9"/>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5" name="Google Shape;175;p16"/>
            <p:cNvSpPr/>
            <p:nvPr/>
          </p:nvSpPr>
          <p:spPr>
            <a:xfrm>
              <a:off x="8128192" y="3231007"/>
              <a:ext cx="521608" cy="338807"/>
            </a:xfrm>
            <a:custGeom>
              <a:rect b="b" l="l" r="r" t="t"/>
              <a:pathLst>
                <a:path extrusionOk="0" h="430" w="662">
                  <a:moveTo>
                    <a:pt x="385" y="5"/>
                  </a:moveTo>
                  <a:lnTo>
                    <a:pt x="385" y="5"/>
                  </a:lnTo>
                  <a:lnTo>
                    <a:pt x="385" y="5"/>
                  </a:lnTo>
                  <a:cubicBezTo>
                    <a:pt x="238" y="-20"/>
                    <a:pt x="85" y="54"/>
                    <a:pt x="24" y="191"/>
                  </a:cubicBezTo>
                  <a:cubicBezTo>
                    <a:pt x="9" y="232"/>
                    <a:pt x="-3" y="277"/>
                    <a:pt x="1" y="321"/>
                  </a:cubicBezTo>
                  <a:cubicBezTo>
                    <a:pt x="3" y="342"/>
                    <a:pt x="13" y="379"/>
                    <a:pt x="42" y="381"/>
                  </a:cubicBezTo>
                  <a:cubicBezTo>
                    <a:pt x="136" y="389"/>
                    <a:pt x="209" y="350"/>
                    <a:pt x="328" y="360"/>
                  </a:cubicBezTo>
                  <a:cubicBezTo>
                    <a:pt x="446" y="369"/>
                    <a:pt x="512" y="420"/>
                    <a:pt x="606" y="430"/>
                  </a:cubicBezTo>
                  <a:cubicBezTo>
                    <a:pt x="634" y="432"/>
                    <a:pt x="647" y="399"/>
                    <a:pt x="655" y="377"/>
                  </a:cubicBezTo>
                  <a:cubicBezTo>
                    <a:pt x="667" y="334"/>
                    <a:pt x="663" y="289"/>
                    <a:pt x="653" y="246"/>
                  </a:cubicBezTo>
                  <a:cubicBezTo>
                    <a:pt x="622" y="119"/>
                    <a:pt x="514" y="27"/>
                    <a:pt x="385" y="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6" name="Google Shape;176;p16"/>
            <p:cNvSpPr/>
            <p:nvPr/>
          </p:nvSpPr>
          <p:spPr>
            <a:xfrm>
              <a:off x="8145527" y="3238887"/>
              <a:ext cx="489303" cy="304138"/>
            </a:xfrm>
            <a:custGeom>
              <a:rect b="b" l="l" r="r" t="t"/>
              <a:pathLst>
                <a:path extrusionOk="0" h="386" w="621">
                  <a:moveTo>
                    <a:pt x="22" y="338"/>
                  </a:moveTo>
                  <a:lnTo>
                    <a:pt x="22" y="338"/>
                  </a:lnTo>
                  <a:cubicBezTo>
                    <a:pt x="18" y="338"/>
                    <a:pt x="14" y="334"/>
                    <a:pt x="12" y="332"/>
                  </a:cubicBezTo>
                  <a:cubicBezTo>
                    <a:pt x="6" y="324"/>
                    <a:pt x="4" y="316"/>
                    <a:pt x="2" y="307"/>
                  </a:cubicBezTo>
                  <a:cubicBezTo>
                    <a:pt x="-3" y="269"/>
                    <a:pt x="4" y="230"/>
                    <a:pt x="18" y="195"/>
                  </a:cubicBezTo>
                  <a:cubicBezTo>
                    <a:pt x="40" y="138"/>
                    <a:pt x="79" y="89"/>
                    <a:pt x="128" y="54"/>
                  </a:cubicBezTo>
                  <a:cubicBezTo>
                    <a:pt x="238" y="-21"/>
                    <a:pt x="396" y="-17"/>
                    <a:pt x="500" y="64"/>
                  </a:cubicBezTo>
                  <a:cubicBezTo>
                    <a:pt x="557" y="107"/>
                    <a:pt x="598" y="171"/>
                    <a:pt x="614" y="242"/>
                  </a:cubicBezTo>
                  <a:cubicBezTo>
                    <a:pt x="623" y="279"/>
                    <a:pt x="623" y="320"/>
                    <a:pt x="612" y="357"/>
                  </a:cubicBezTo>
                  <a:cubicBezTo>
                    <a:pt x="608" y="367"/>
                    <a:pt x="604" y="377"/>
                    <a:pt x="596" y="381"/>
                  </a:cubicBezTo>
                  <a:cubicBezTo>
                    <a:pt x="584" y="389"/>
                    <a:pt x="569" y="387"/>
                    <a:pt x="557" y="383"/>
                  </a:cubicBezTo>
                  <a:cubicBezTo>
                    <a:pt x="479" y="367"/>
                    <a:pt x="406" y="330"/>
                    <a:pt x="328" y="318"/>
                  </a:cubicBezTo>
                  <a:cubicBezTo>
                    <a:pt x="238" y="307"/>
                    <a:pt x="147" y="332"/>
                    <a:pt x="57" y="342"/>
                  </a:cubicBezTo>
                  <a:cubicBezTo>
                    <a:pt x="46" y="342"/>
                    <a:pt x="32" y="344"/>
                    <a:pt x="22" y="33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7" name="Google Shape;177;p16"/>
            <p:cNvSpPr/>
            <p:nvPr/>
          </p:nvSpPr>
          <p:spPr>
            <a:xfrm>
              <a:off x="8162073" y="3313739"/>
              <a:ext cx="455422" cy="212739"/>
            </a:xfrm>
            <a:custGeom>
              <a:rect b="b" l="l" r="r" t="t"/>
              <a:pathLst>
                <a:path extrusionOk="0" h="270" w="578">
                  <a:moveTo>
                    <a:pt x="573" y="151"/>
                  </a:moveTo>
                  <a:lnTo>
                    <a:pt x="573" y="151"/>
                  </a:lnTo>
                  <a:cubicBezTo>
                    <a:pt x="559" y="92"/>
                    <a:pt x="528" y="39"/>
                    <a:pt x="483" y="0"/>
                  </a:cubicBezTo>
                  <a:cubicBezTo>
                    <a:pt x="497" y="51"/>
                    <a:pt x="479" y="102"/>
                    <a:pt x="422" y="122"/>
                  </a:cubicBezTo>
                  <a:cubicBezTo>
                    <a:pt x="330" y="149"/>
                    <a:pt x="230" y="139"/>
                    <a:pt x="136" y="139"/>
                  </a:cubicBezTo>
                  <a:cubicBezTo>
                    <a:pt x="115" y="139"/>
                    <a:pt x="93" y="139"/>
                    <a:pt x="72" y="139"/>
                  </a:cubicBezTo>
                  <a:cubicBezTo>
                    <a:pt x="56" y="141"/>
                    <a:pt x="40" y="139"/>
                    <a:pt x="26" y="143"/>
                  </a:cubicBezTo>
                  <a:cubicBezTo>
                    <a:pt x="5" y="147"/>
                    <a:pt x="1" y="159"/>
                    <a:pt x="1" y="178"/>
                  </a:cubicBezTo>
                  <a:cubicBezTo>
                    <a:pt x="-1" y="188"/>
                    <a:pt x="1" y="200"/>
                    <a:pt x="3" y="210"/>
                  </a:cubicBezTo>
                  <a:cubicBezTo>
                    <a:pt x="3" y="212"/>
                    <a:pt x="3" y="219"/>
                    <a:pt x="7" y="223"/>
                  </a:cubicBezTo>
                  <a:lnTo>
                    <a:pt x="9" y="225"/>
                  </a:lnTo>
                  <a:cubicBezTo>
                    <a:pt x="11" y="225"/>
                    <a:pt x="13" y="225"/>
                    <a:pt x="17" y="225"/>
                  </a:cubicBezTo>
                  <a:cubicBezTo>
                    <a:pt x="22" y="227"/>
                    <a:pt x="28" y="225"/>
                    <a:pt x="32" y="225"/>
                  </a:cubicBezTo>
                  <a:cubicBezTo>
                    <a:pt x="60" y="223"/>
                    <a:pt x="85" y="219"/>
                    <a:pt x="111" y="216"/>
                  </a:cubicBezTo>
                  <a:cubicBezTo>
                    <a:pt x="172" y="206"/>
                    <a:pt x="232" y="196"/>
                    <a:pt x="293" y="202"/>
                  </a:cubicBezTo>
                  <a:cubicBezTo>
                    <a:pt x="299" y="202"/>
                    <a:pt x="305" y="202"/>
                    <a:pt x="311" y="204"/>
                  </a:cubicBezTo>
                  <a:cubicBezTo>
                    <a:pt x="358" y="210"/>
                    <a:pt x="403" y="225"/>
                    <a:pt x="446" y="239"/>
                  </a:cubicBezTo>
                  <a:cubicBezTo>
                    <a:pt x="477" y="251"/>
                    <a:pt x="509" y="260"/>
                    <a:pt x="540" y="268"/>
                  </a:cubicBezTo>
                  <a:cubicBezTo>
                    <a:pt x="544" y="268"/>
                    <a:pt x="548" y="270"/>
                    <a:pt x="552" y="270"/>
                  </a:cubicBezTo>
                  <a:cubicBezTo>
                    <a:pt x="556" y="270"/>
                    <a:pt x="559" y="270"/>
                    <a:pt x="563" y="268"/>
                  </a:cubicBezTo>
                  <a:cubicBezTo>
                    <a:pt x="565" y="266"/>
                    <a:pt x="567" y="262"/>
                    <a:pt x="569" y="257"/>
                  </a:cubicBezTo>
                  <a:cubicBezTo>
                    <a:pt x="581" y="225"/>
                    <a:pt x="581" y="190"/>
                    <a:pt x="573" y="151"/>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8" name="Google Shape;178;p16"/>
            <p:cNvSpPr/>
            <p:nvPr/>
          </p:nvSpPr>
          <p:spPr>
            <a:xfrm>
              <a:off x="8312567" y="3316891"/>
              <a:ext cx="17334" cy="16546"/>
            </a:xfrm>
            <a:custGeom>
              <a:rect b="b" l="l" r="r" t="t"/>
              <a:pathLst>
                <a:path extrusionOk="0" h="21" w="22">
                  <a:moveTo>
                    <a:pt x="22" y="12"/>
                  </a:moveTo>
                  <a:lnTo>
                    <a:pt x="22" y="12"/>
                  </a:lnTo>
                  <a:cubicBezTo>
                    <a:pt x="22" y="17"/>
                    <a:pt x="18" y="21"/>
                    <a:pt x="10" y="21"/>
                  </a:cubicBezTo>
                  <a:cubicBezTo>
                    <a:pt x="4" y="21"/>
                    <a:pt x="0" y="15"/>
                    <a:pt x="0" y="10"/>
                  </a:cubicBezTo>
                  <a:cubicBezTo>
                    <a:pt x="2" y="4"/>
                    <a:pt x="6" y="0"/>
                    <a:pt x="12" y="0"/>
                  </a:cubicBezTo>
                  <a:cubicBezTo>
                    <a:pt x="18" y="0"/>
                    <a:pt x="24" y="6"/>
                    <a:pt x="22"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79" name="Google Shape;179;p16"/>
            <p:cNvSpPr/>
            <p:nvPr/>
          </p:nvSpPr>
          <p:spPr>
            <a:xfrm>
              <a:off x="8371662" y="3355499"/>
              <a:ext cx="40184" cy="40184"/>
            </a:xfrm>
            <a:custGeom>
              <a:rect b="b" l="l" r="r" t="t"/>
              <a:pathLst>
                <a:path extrusionOk="0" h="51" w="51">
                  <a:moveTo>
                    <a:pt x="50" y="27"/>
                  </a:moveTo>
                  <a:lnTo>
                    <a:pt x="50" y="27"/>
                  </a:lnTo>
                  <a:cubicBezTo>
                    <a:pt x="50" y="43"/>
                    <a:pt x="37" y="53"/>
                    <a:pt x="23" y="51"/>
                  </a:cubicBezTo>
                  <a:cubicBezTo>
                    <a:pt x="9" y="51"/>
                    <a:pt x="0" y="37"/>
                    <a:pt x="0" y="23"/>
                  </a:cubicBezTo>
                  <a:cubicBezTo>
                    <a:pt x="1" y="10"/>
                    <a:pt x="13" y="0"/>
                    <a:pt x="27" y="0"/>
                  </a:cubicBezTo>
                  <a:cubicBezTo>
                    <a:pt x="43" y="2"/>
                    <a:pt x="52" y="13"/>
                    <a:pt x="50" y="2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0" name="Google Shape;180;p16"/>
            <p:cNvSpPr/>
            <p:nvPr/>
          </p:nvSpPr>
          <p:spPr>
            <a:xfrm>
              <a:off x="8440211" y="3281434"/>
              <a:ext cx="25214" cy="26001"/>
            </a:xfrm>
            <a:custGeom>
              <a:rect b="b" l="l" r="r" t="t"/>
              <a:pathLst>
                <a:path extrusionOk="0" h="33" w="32">
                  <a:moveTo>
                    <a:pt x="32" y="19"/>
                  </a:moveTo>
                  <a:lnTo>
                    <a:pt x="32" y="19"/>
                  </a:lnTo>
                  <a:cubicBezTo>
                    <a:pt x="32" y="27"/>
                    <a:pt x="24" y="35"/>
                    <a:pt x="14" y="33"/>
                  </a:cubicBezTo>
                  <a:cubicBezTo>
                    <a:pt x="6" y="33"/>
                    <a:pt x="-1" y="25"/>
                    <a:pt x="1" y="15"/>
                  </a:cubicBezTo>
                  <a:cubicBezTo>
                    <a:pt x="1" y="6"/>
                    <a:pt x="8" y="0"/>
                    <a:pt x="18" y="0"/>
                  </a:cubicBezTo>
                  <a:cubicBezTo>
                    <a:pt x="26" y="2"/>
                    <a:pt x="34" y="10"/>
                    <a:pt x="32" y="1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1" name="Google Shape;181;p16"/>
            <p:cNvSpPr/>
            <p:nvPr/>
          </p:nvSpPr>
          <p:spPr>
            <a:xfrm>
              <a:off x="8485123" y="3339741"/>
              <a:ext cx="9455" cy="7879"/>
            </a:xfrm>
            <a:custGeom>
              <a:rect b="b" l="l" r="r" t="t"/>
              <a:pathLst>
                <a:path extrusionOk="0" h="10" w="12">
                  <a:moveTo>
                    <a:pt x="12" y="6"/>
                  </a:moveTo>
                  <a:lnTo>
                    <a:pt x="12" y="6"/>
                  </a:lnTo>
                  <a:cubicBezTo>
                    <a:pt x="12" y="8"/>
                    <a:pt x="10" y="10"/>
                    <a:pt x="6" y="10"/>
                  </a:cubicBezTo>
                  <a:cubicBezTo>
                    <a:pt x="3" y="10"/>
                    <a:pt x="0" y="8"/>
                    <a:pt x="0" y="4"/>
                  </a:cubicBezTo>
                  <a:cubicBezTo>
                    <a:pt x="3" y="2"/>
                    <a:pt x="5" y="0"/>
                    <a:pt x="6" y="0"/>
                  </a:cubicBezTo>
                  <a:cubicBezTo>
                    <a:pt x="10" y="0"/>
                    <a:pt x="12" y="2"/>
                    <a:pt x="12" y="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2" name="Google Shape;182;p16"/>
            <p:cNvSpPr/>
            <p:nvPr/>
          </p:nvSpPr>
          <p:spPr>
            <a:xfrm>
              <a:off x="8240078" y="3384652"/>
              <a:ext cx="18122" cy="17334"/>
            </a:xfrm>
            <a:custGeom>
              <a:rect b="b" l="l" r="r" t="t"/>
              <a:pathLst>
                <a:path extrusionOk="0" h="22" w="23">
                  <a:moveTo>
                    <a:pt x="23" y="12"/>
                  </a:moveTo>
                  <a:lnTo>
                    <a:pt x="23" y="12"/>
                  </a:lnTo>
                  <a:cubicBezTo>
                    <a:pt x="21" y="18"/>
                    <a:pt x="17" y="22"/>
                    <a:pt x="12" y="22"/>
                  </a:cubicBezTo>
                  <a:cubicBezTo>
                    <a:pt x="4" y="22"/>
                    <a:pt x="0" y="16"/>
                    <a:pt x="0" y="10"/>
                  </a:cubicBezTo>
                  <a:cubicBezTo>
                    <a:pt x="2" y="4"/>
                    <a:pt x="6" y="-2"/>
                    <a:pt x="12" y="0"/>
                  </a:cubicBezTo>
                  <a:cubicBezTo>
                    <a:pt x="20" y="0"/>
                    <a:pt x="23" y="6"/>
                    <a:pt x="23"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3" name="Google Shape;183;p16"/>
            <p:cNvSpPr/>
            <p:nvPr/>
          </p:nvSpPr>
          <p:spPr>
            <a:xfrm>
              <a:off x="8579675" y="3407502"/>
              <a:ext cx="15759" cy="14183"/>
            </a:xfrm>
            <a:custGeom>
              <a:rect b="b" l="l" r="r" t="t"/>
              <a:pathLst>
                <a:path extrusionOk="0" h="18" w="20">
                  <a:moveTo>
                    <a:pt x="20" y="10"/>
                  </a:moveTo>
                  <a:lnTo>
                    <a:pt x="20" y="10"/>
                  </a:lnTo>
                  <a:cubicBezTo>
                    <a:pt x="18" y="14"/>
                    <a:pt x="14" y="18"/>
                    <a:pt x="10" y="18"/>
                  </a:cubicBezTo>
                  <a:cubicBezTo>
                    <a:pt x="4" y="18"/>
                    <a:pt x="0" y="12"/>
                    <a:pt x="0" y="8"/>
                  </a:cubicBezTo>
                  <a:cubicBezTo>
                    <a:pt x="2" y="3"/>
                    <a:pt x="6" y="-1"/>
                    <a:pt x="10" y="0"/>
                  </a:cubicBezTo>
                  <a:cubicBezTo>
                    <a:pt x="16" y="0"/>
                    <a:pt x="20" y="4"/>
                    <a:pt x="20"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4" name="Google Shape;184;p16"/>
            <p:cNvSpPr/>
            <p:nvPr/>
          </p:nvSpPr>
          <p:spPr>
            <a:xfrm>
              <a:off x="8188863" y="3443746"/>
              <a:ext cx="13395" cy="11819"/>
            </a:xfrm>
            <a:custGeom>
              <a:rect b="b" l="l" r="r" t="t"/>
              <a:pathLst>
                <a:path extrusionOk="0" h="15" w="17">
                  <a:moveTo>
                    <a:pt x="16" y="7"/>
                  </a:moveTo>
                  <a:lnTo>
                    <a:pt x="16" y="7"/>
                  </a:lnTo>
                  <a:cubicBezTo>
                    <a:pt x="16" y="11"/>
                    <a:pt x="12" y="15"/>
                    <a:pt x="8" y="15"/>
                  </a:cubicBezTo>
                  <a:cubicBezTo>
                    <a:pt x="4" y="15"/>
                    <a:pt x="0" y="11"/>
                    <a:pt x="0" y="5"/>
                  </a:cubicBezTo>
                  <a:cubicBezTo>
                    <a:pt x="2" y="1"/>
                    <a:pt x="4" y="0"/>
                    <a:pt x="10" y="0"/>
                  </a:cubicBezTo>
                  <a:cubicBezTo>
                    <a:pt x="14" y="0"/>
                    <a:pt x="18" y="4"/>
                    <a:pt x="16" y="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85" name="Google Shape;185;p16"/>
            <p:cNvSpPr/>
            <p:nvPr/>
          </p:nvSpPr>
          <p:spPr>
            <a:xfrm>
              <a:off x="8235351" y="3323194"/>
              <a:ext cx="14183" cy="12607"/>
            </a:xfrm>
            <a:custGeom>
              <a:rect b="b" l="l" r="r" t="t"/>
              <a:pathLst>
                <a:path extrusionOk="0" h="16" w="18">
                  <a:moveTo>
                    <a:pt x="18" y="7"/>
                  </a:moveTo>
                  <a:lnTo>
                    <a:pt x="18" y="7"/>
                  </a:lnTo>
                  <a:cubicBezTo>
                    <a:pt x="18" y="13"/>
                    <a:pt x="14" y="17"/>
                    <a:pt x="8" y="15"/>
                  </a:cubicBezTo>
                  <a:cubicBezTo>
                    <a:pt x="4" y="15"/>
                    <a:pt x="0" y="11"/>
                    <a:pt x="0" y="7"/>
                  </a:cubicBezTo>
                  <a:cubicBezTo>
                    <a:pt x="2" y="2"/>
                    <a:pt x="6" y="0"/>
                    <a:pt x="10" y="0"/>
                  </a:cubicBezTo>
                  <a:cubicBezTo>
                    <a:pt x="16" y="0"/>
                    <a:pt x="18" y="4"/>
                    <a:pt x="18" y="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186" name="Shape 186"/>
        <p:cNvGrpSpPr/>
        <p:nvPr/>
      </p:nvGrpSpPr>
      <p:grpSpPr>
        <a:xfrm>
          <a:off x="0" y="0"/>
          <a:ext cx="0" cy="0"/>
          <a:chOff x="0" y="0"/>
          <a:chExt cx="0" cy="0"/>
        </a:xfrm>
      </p:grpSpPr>
      <p:sp>
        <p:nvSpPr>
          <p:cNvPr id="187" name="Google Shape;187;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88" name="Google Shape;188;p17"/>
          <p:cNvGrpSpPr/>
          <p:nvPr/>
        </p:nvGrpSpPr>
        <p:grpSpPr>
          <a:xfrm flipH="1">
            <a:off x="-156600" y="-121650"/>
            <a:ext cx="9457200" cy="5386800"/>
            <a:chOff x="-156600" y="-121650"/>
            <a:chExt cx="9457200" cy="5386800"/>
          </a:xfrm>
        </p:grpSpPr>
        <p:cxnSp>
          <p:nvCxnSpPr>
            <p:cNvPr id="189" name="Google Shape;189;p17"/>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190" name="Google Shape;190;p17"/>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191" name="Google Shape;191;p17"/>
          <p:cNvGrpSpPr/>
          <p:nvPr/>
        </p:nvGrpSpPr>
        <p:grpSpPr>
          <a:xfrm>
            <a:off x="8347800" y="114298"/>
            <a:ext cx="693034" cy="804206"/>
            <a:chOff x="8466825" y="4222060"/>
            <a:chExt cx="693034" cy="804206"/>
          </a:xfrm>
        </p:grpSpPr>
        <p:grpSp>
          <p:nvGrpSpPr>
            <p:cNvPr id="192" name="Google Shape;192;p17"/>
            <p:cNvGrpSpPr/>
            <p:nvPr/>
          </p:nvGrpSpPr>
          <p:grpSpPr>
            <a:xfrm>
              <a:off x="8654086" y="4551342"/>
              <a:ext cx="505773" cy="474924"/>
              <a:chOff x="9877305" y="1963805"/>
              <a:chExt cx="253800" cy="238320"/>
            </a:xfrm>
          </p:grpSpPr>
          <p:sp>
            <p:nvSpPr>
              <p:cNvPr id="193" name="Google Shape;193;p17"/>
              <p:cNvSpPr/>
              <p:nvPr/>
            </p:nvSpPr>
            <p:spPr>
              <a:xfrm>
                <a:off x="9877305" y="1963805"/>
                <a:ext cx="253800" cy="238320"/>
              </a:xfrm>
              <a:custGeom>
                <a:rect b="b" l="l" r="r" t="t"/>
                <a:pathLst>
                  <a:path extrusionOk="0" h="662" w="705">
                    <a:moveTo>
                      <a:pt x="261" y="11"/>
                    </a:moveTo>
                    <a:lnTo>
                      <a:pt x="261" y="11"/>
                    </a:lnTo>
                    <a:cubicBezTo>
                      <a:pt x="358" y="-12"/>
                      <a:pt x="464" y="3"/>
                      <a:pt x="546" y="57"/>
                    </a:cubicBezTo>
                    <a:cubicBezTo>
                      <a:pt x="630" y="108"/>
                      <a:pt x="689" y="198"/>
                      <a:pt x="702" y="296"/>
                    </a:cubicBezTo>
                    <a:cubicBezTo>
                      <a:pt x="723" y="437"/>
                      <a:pt x="638" y="583"/>
                      <a:pt x="510" y="639"/>
                    </a:cubicBezTo>
                    <a:cubicBezTo>
                      <a:pt x="369" y="698"/>
                      <a:pt x="117" y="639"/>
                      <a:pt x="40" y="496"/>
                    </a:cubicBezTo>
                    <a:cubicBezTo>
                      <a:pt x="-65" y="298"/>
                      <a:pt x="46" y="60"/>
                      <a:pt x="261" y="11"/>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4" name="Google Shape;194;p17"/>
              <p:cNvSpPr/>
              <p:nvPr/>
            </p:nvSpPr>
            <p:spPr>
              <a:xfrm>
                <a:off x="9882345" y="1981445"/>
                <a:ext cx="244080" cy="215280"/>
              </a:xfrm>
              <a:custGeom>
                <a:rect b="b" l="l" r="r" t="t"/>
                <a:pathLst>
                  <a:path extrusionOk="0" h="598" w="678">
                    <a:moveTo>
                      <a:pt x="675" y="249"/>
                    </a:moveTo>
                    <a:lnTo>
                      <a:pt x="675" y="249"/>
                    </a:lnTo>
                    <a:cubicBezTo>
                      <a:pt x="662" y="157"/>
                      <a:pt x="606" y="70"/>
                      <a:pt x="524" y="18"/>
                    </a:cubicBezTo>
                    <a:cubicBezTo>
                      <a:pt x="514" y="13"/>
                      <a:pt x="503" y="6"/>
                      <a:pt x="493" y="0"/>
                    </a:cubicBezTo>
                    <a:cubicBezTo>
                      <a:pt x="498" y="8"/>
                      <a:pt x="503" y="13"/>
                      <a:pt x="508" y="18"/>
                    </a:cubicBezTo>
                    <a:cubicBezTo>
                      <a:pt x="634" y="157"/>
                      <a:pt x="606" y="406"/>
                      <a:pt x="426" y="459"/>
                    </a:cubicBezTo>
                    <a:cubicBezTo>
                      <a:pt x="344" y="488"/>
                      <a:pt x="247" y="503"/>
                      <a:pt x="165" y="447"/>
                    </a:cubicBezTo>
                    <a:cubicBezTo>
                      <a:pt x="67" y="365"/>
                      <a:pt x="32" y="241"/>
                      <a:pt x="50" y="118"/>
                    </a:cubicBezTo>
                    <a:cubicBezTo>
                      <a:pt x="42" y="131"/>
                      <a:pt x="34" y="142"/>
                      <a:pt x="29" y="154"/>
                    </a:cubicBezTo>
                    <a:cubicBezTo>
                      <a:pt x="-12" y="247"/>
                      <a:pt x="-10" y="349"/>
                      <a:pt x="39" y="439"/>
                    </a:cubicBezTo>
                    <a:cubicBezTo>
                      <a:pt x="96" y="544"/>
                      <a:pt x="247" y="598"/>
                      <a:pt x="367" y="598"/>
                    </a:cubicBezTo>
                    <a:cubicBezTo>
                      <a:pt x="414" y="598"/>
                      <a:pt x="455" y="590"/>
                      <a:pt x="490" y="577"/>
                    </a:cubicBezTo>
                    <a:cubicBezTo>
                      <a:pt x="614" y="524"/>
                      <a:pt x="693" y="383"/>
                      <a:pt x="675" y="24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5" name="Google Shape;195;p17"/>
              <p:cNvSpPr/>
              <p:nvPr/>
            </p:nvSpPr>
            <p:spPr>
              <a:xfrm>
                <a:off x="9924825" y="1980725"/>
                <a:ext cx="155520" cy="163440"/>
              </a:xfrm>
              <a:custGeom>
                <a:rect b="b" l="l" r="r" t="t"/>
                <a:pathLst>
                  <a:path extrusionOk="0" h="454" w="432">
                    <a:moveTo>
                      <a:pt x="321" y="25"/>
                    </a:moveTo>
                    <a:lnTo>
                      <a:pt x="321" y="25"/>
                    </a:lnTo>
                    <a:cubicBezTo>
                      <a:pt x="408" y="74"/>
                      <a:pt x="452" y="187"/>
                      <a:pt x="424" y="282"/>
                    </a:cubicBezTo>
                    <a:cubicBezTo>
                      <a:pt x="388" y="408"/>
                      <a:pt x="221" y="505"/>
                      <a:pt x="103" y="425"/>
                    </a:cubicBezTo>
                    <a:cubicBezTo>
                      <a:pt x="-10" y="351"/>
                      <a:pt x="-40" y="148"/>
                      <a:pt x="65" y="56"/>
                    </a:cubicBezTo>
                    <a:cubicBezTo>
                      <a:pt x="134" y="-3"/>
                      <a:pt x="239" y="-18"/>
                      <a:pt x="321" y="2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6" name="Google Shape;196;p17"/>
              <p:cNvSpPr/>
              <p:nvPr/>
            </p:nvSpPr>
            <p:spPr>
              <a:xfrm>
                <a:off x="9946065" y="2012045"/>
                <a:ext cx="53640" cy="73800"/>
              </a:xfrm>
              <a:custGeom>
                <a:rect b="b" l="l" r="r" t="t"/>
                <a:pathLst>
                  <a:path extrusionOk="0" h="205" w="149">
                    <a:moveTo>
                      <a:pt x="1" y="128"/>
                    </a:moveTo>
                    <a:lnTo>
                      <a:pt x="1" y="128"/>
                    </a:lnTo>
                    <a:cubicBezTo>
                      <a:pt x="6" y="164"/>
                      <a:pt x="32" y="203"/>
                      <a:pt x="67" y="205"/>
                    </a:cubicBezTo>
                    <a:cubicBezTo>
                      <a:pt x="106" y="205"/>
                      <a:pt x="134" y="167"/>
                      <a:pt x="144" y="131"/>
                    </a:cubicBezTo>
                    <a:cubicBezTo>
                      <a:pt x="149" y="108"/>
                      <a:pt x="152" y="82"/>
                      <a:pt x="144" y="59"/>
                    </a:cubicBezTo>
                    <a:cubicBezTo>
                      <a:pt x="137" y="33"/>
                      <a:pt x="121" y="13"/>
                      <a:pt x="96" y="5"/>
                    </a:cubicBezTo>
                    <a:cubicBezTo>
                      <a:pt x="24" y="-23"/>
                      <a:pt x="-7" y="74"/>
                      <a:pt x="1" y="128"/>
                    </a:cubicBezTo>
                    <a:close/>
                  </a:path>
                </a:pathLst>
              </a:custGeom>
              <a:solidFill>
                <a:srgbClr val="F1EEE5">
                  <a:alpha val="28300"/>
                </a:srgbClr>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97" name="Google Shape;197;p17"/>
              <p:cNvSpPr/>
              <p:nvPr/>
            </p:nvSpPr>
            <p:spPr>
              <a:xfrm>
                <a:off x="9971265" y="1968485"/>
                <a:ext cx="71280" cy="37080"/>
              </a:xfrm>
              <a:custGeom>
                <a:rect b="b" l="l" r="r" t="t"/>
                <a:pathLst>
                  <a:path extrusionOk="0" h="103" w="198">
                    <a:moveTo>
                      <a:pt x="26" y="90"/>
                    </a:moveTo>
                    <a:lnTo>
                      <a:pt x="26" y="90"/>
                    </a:lnTo>
                    <a:cubicBezTo>
                      <a:pt x="51" y="100"/>
                      <a:pt x="79" y="100"/>
                      <a:pt x="108" y="103"/>
                    </a:cubicBezTo>
                    <a:cubicBezTo>
                      <a:pt x="126" y="103"/>
                      <a:pt x="146" y="103"/>
                      <a:pt x="161" y="95"/>
                    </a:cubicBezTo>
                    <a:cubicBezTo>
                      <a:pt x="259" y="65"/>
                      <a:pt x="138" y="3"/>
                      <a:pt x="92" y="0"/>
                    </a:cubicBezTo>
                    <a:cubicBezTo>
                      <a:pt x="49" y="-2"/>
                      <a:pt x="-46" y="54"/>
                      <a:pt x="26" y="9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8" name="Google Shape;198;p17"/>
              <p:cNvSpPr/>
              <p:nvPr/>
            </p:nvSpPr>
            <p:spPr>
              <a:xfrm>
                <a:off x="9991785" y="1976765"/>
                <a:ext cx="27360" cy="17640"/>
              </a:xfrm>
              <a:custGeom>
                <a:rect b="b" l="l" r="r" t="t"/>
                <a:pathLst>
                  <a:path extrusionOk="0" h="49" w="76">
                    <a:moveTo>
                      <a:pt x="74" y="29"/>
                    </a:moveTo>
                    <a:lnTo>
                      <a:pt x="74" y="29"/>
                    </a:lnTo>
                    <a:cubicBezTo>
                      <a:pt x="63" y="52"/>
                      <a:pt x="-13" y="62"/>
                      <a:pt x="2" y="21"/>
                    </a:cubicBezTo>
                    <a:cubicBezTo>
                      <a:pt x="17" y="-10"/>
                      <a:pt x="89" y="-5"/>
                      <a:pt x="74"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99" name="Google Shape;199;p17"/>
              <p:cNvSpPr/>
              <p:nvPr/>
            </p:nvSpPr>
            <p:spPr>
              <a:xfrm>
                <a:off x="10003665" y="1982525"/>
                <a:ext cx="6480" cy="6480"/>
              </a:xfrm>
              <a:custGeom>
                <a:rect b="b" l="l" r="r" t="t"/>
                <a:pathLst>
                  <a:path extrusionOk="0" h="18" w="18">
                    <a:moveTo>
                      <a:pt x="18" y="8"/>
                    </a:moveTo>
                    <a:lnTo>
                      <a:pt x="18" y="8"/>
                    </a:lnTo>
                    <a:cubicBezTo>
                      <a:pt x="18" y="13"/>
                      <a:pt x="15" y="18"/>
                      <a:pt x="10" y="18"/>
                    </a:cubicBezTo>
                    <a:cubicBezTo>
                      <a:pt x="5" y="18"/>
                      <a:pt x="0" y="13"/>
                      <a:pt x="0" y="8"/>
                    </a:cubicBezTo>
                    <a:cubicBezTo>
                      <a:pt x="0" y="5"/>
                      <a:pt x="5" y="0"/>
                      <a:pt x="10" y="0"/>
                    </a:cubicBezTo>
                    <a:cubicBezTo>
                      <a:pt x="15" y="0"/>
                      <a:pt x="18" y="5"/>
                      <a:pt x="18" y="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00" name="Google Shape;200;p17"/>
            <p:cNvGrpSpPr/>
            <p:nvPr/>
          </p:nvGrpSpPr>
          <p:grpSpPr>
            <a:xfrm>
              <a:off x="8466825" y="4222060"/>
              <a:ext cx="337182" cy="329290"/>
              <a:chOff x="9669225" y="1930325"/>
              <a:chExt cx="169200" cy="165240"/>
            </a:xfrm>
          </p:grpSpPr>
          <p:sp>
            <p:nvSpPr>
              <p:cNvPr id="201" name="Google Shape;201;p17"/>
              <p:cNvSpPr/>
              <p:nvPr/>
            </p:nvSpPr>
            <p:spPr>
              <a:xfrm>
                <a:off x="9669225" y="1930325"/>
                <a:ext cx="169200" cy="165240"/>
              </a:xfrm>
              <a:custGeom>
                <a:rect b="b" l="l" r="r" t="t"/>
                <a:pathLst>
                  <a:path extrusionOk="0" h="459" w="470">
                    <a:moveTo>
                      <a:pt x="52" y="96"/>
                    </a:moveTo>
                    <a:lnTo>
                      <a:pt x="52" y="96"/>
                    </a:lnTo>
                    <a:cubicBezTo>
                      <a:pt x="93" y="42"/>
                      <a:pt x="154" y="9"/>
                      <a:pt x="221" y="1"/>
                    </a:cubicBezTo>
                    <a:cubicBezTo>
                      <a:pt x="287" y="-4"/>
                      <a:pt x="357" y="17"/>
                      <a:pt x="405" y="65"/>
                    </a:cubicBezTo>
                    <a:cubicBezTo>
                      <a:pt x="472" y="132"/>
                      <a:pt x="490" y="245"/>
                      <a:pt x="444" y="327"/>
                    </a:cubicBezTo>
                    <a:cubicBezTo>
                      <a:pt x="395" y="417"/>
                      <a:pt x="236" y="491"/>
                      <a:pt x="136" y="445"/>
                    </a:cubicBezTo>
                    <a:cubicBezTo>
                      <a:pt x="-5" y="383"/>
                      <a:pt x="-43" y="212"/>
                      <a:pt x="52" y="96"/>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2" name="Google Shape;202;p17"/>
              <p:cNvSpPr/>
              <p:nvPr/>
            </p:nvSpPr>
            <p:spPr>
              <a:xfrm>
                <a:off x="9673185" y="1933925"/>
                <a:ext cx="162000" cy="158400"/>
              </a:xfrm>
              <a:custGeom>
                <a:rect b="b" l="l" r="r" t="t"/>
                <a:pathLst>
                  <a:path extrusionOk="0" h="440" w="450">
                    <a:moveTo>
                      <a:pt x="387" y="61"/>
                    </a:moveTo>
                    <a:lnTo>
                      <a:pt x="387" y="61"/>
                    </a:lnTo>
                    <a:cubicBezTo>
                      <a:pt x="341" y="17"/>
                      <a:pt x="276" y="-6"/>
                      <a:pt x="212" y="1"/>
                    </a:cubicBezTo>
                    <a:cubicBezTo>
                      <a:pt x="202" y="1"/>
                      <a:pt x="194" y="4"/>
                      <a:pt x="187" y="4"/>
                    </a:cubicBezTo>
                    <a:cubicBezTo>
                      <a:pt x="192" y="4"/>
                      <a:pt x="197" y="7"/>
                      <a:pt x="205" y="7"/>
                    </a:cubicBezTo>
                    <a:cubicBezTo>
                      <a:pt x="328" y="30"/>
                      <a:pt x="415" y="173"/>
                      <a:pt x="343" y="276"/>
                    </a:cubicBezTo>
                    <a:cubicBezTo>
                      <a:pt x="310" y="327"/>
                      <a:pt x="264" y="373"/>
                      <a:pt x="197" y="379"/>
                    </a:cubicBezTo>
                    <a:cubicBezTo>
                      <a:pt x="113" y="376"/>
                      <a:pt x="41" y="325"/>
                      <a:pt x="0" y="253"/>
                    </a:cubicBezTo>
                    <a:cubicBezTo>
                      <a:pt x="0" y="261"/>
                      <a:pt x="2" y="271"/>
                      <a:pt x="5" y="278"/>
                    </a:cubicBezTo>
                    <a:cubicBezTo>
                      <a:pt x="20" y="345"/>
                      <a:pt x="64" y="399"/>
                      <a:pt x="128" y="427"/>
                    </a:cubicBezTo>
                    <a:cubicBezTo>
                      <a:pt x="202" y="461"/>
                      <a:pt x="305" y="425"/>
                      <a:pt x="369" y="376"/>
                    </a:cubicBezTo>
                    <a:cubicBezTo>
                      <a:pt x="394" y="356"/>
                      <a:pt x="412" y="335"/>
                      <a:pt x="425" y="314"/>
                    </a:cubicBezTo>
                    <a:cubicBezTo>
                      <a:pt x="469" y="232"/>
                      <a:pt x="453" y="125"/>
                      <a:pt x="387" y="61"/>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3" name="Google Shape;203;p17"/>
              <p:cNvSpPr/>
              <p:nvPr/>
            </p:nvSpPr>
            <p:spPr>
              <a:xfrm>
                <a:off x="9687945" y="1947605"/>
                <a:ext cx="108000" cy="109800"/>
              </a:xfrm>
              <a:custGeom>
                <a:rect b="b" l="l" r="r" t="t"/>
                <a:pathLst>
                  <a:path extrusionOk="0" h="305" w="300">
                    <a:moveTo>
                      <a:pt x="125" y="2"/>
                    </a:moveTo>
                    <a:lnTo>
                      <a:pt x="125" y="2"/>
                    </a:lnTo>
                    <a:cubicBezTo>
                      <a:pt x="195" y="-8"/>
                      <a:pt x="264" y="33"/>
                      <a:pt x="289" y="94"/>
                    </a:cubicBezTo>
                    <a:cubicBezTo>
                      <a:pt x="323" y="176"/>
                      <a:pt x="274" y="297"/>
                      <a:pt x="177" y="305"/>
                    </a:cubicBezTo>
                    <a:cubicBezTo>
                      <a:pt x="87" y="312"/>
                      <a:pt x="-16" y="218"/>
                      <a:pt x="2" y="125"/>
                    </a:cubicBezTo>
                    <a:cubicBezTo>
                      <a:pt x="15" y="64"/>
                      <a:pt x="64" y="10"/>
                      <a:pt x="125" y="2"/>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4" name="Google Shape;204;p17"/>
              <p:cNvSpPr/>
              <p:nvPr/>
            </p:nvSpPr>
            <p:spPr>
              <a:xfrm>
                <a:off x="9698025" y="1971005"/>
                <a:ext cx="28080" cy="57600"/>
              </a:xfrm>
              <a:custGeom>
                <a:rect b="b" l="l" r="r" t="t"/>
                <a:pathLst>
                  <a:path extrusionOk="0" h="160" w="78">
                    <a:moveTo>
                      <a:pt x="0" y="73"/>
                    </a:moveTo>
                    <a:lnTo>
                      <a:pt x="0" y="73"/>
                    </a:lnTo>
                    <a:cubicBezTo>
                      <a:pt x="-3" y="99"/>
                      <a:pt x="8" y="127"/>
                      <a:pt x="26" y="147"/>
                    </a:cubicBezTo>
                    <a:cubicBezTo>
                      <a:pt x="31" y="153"/>
                      <a:pt x="36" y="158"/>
                      <a:pt x="44" y="160"/>
                    </a:cubicBezTo>
                    <a:cubicBezTo>
                      <a:pt x="48" y="160"/>
                      <a:pt x="56" y="160"/>
                      <a:pt x="61" y="153"/>
                    </a:cubicBezTo>
                    <a:cubicBezTo>
                      <a:pt x="66" y="147"/>
                      <a:pt x="61" y="137"/>
                      <a:pt x="59" y="129"/>
                    </a:cubicBezTo>
                    <a:cubicBezTo>
                      <a:pt x="54" y="109"/>
                      <a:pt x="48" y="88"/>
                      <a:pt x="56" y="68"/>
                    </a:cubicBezTo>
                    <a:cubicBezTo>
                      <a:pt x="64" y="52"/>
                      <a:pt x="95" y="11"/>
                      <a:pt x="66" y="1"/>
                    </a:cubicBezTo>
                    <a:cubicBezTo>
                      <a:pt x="48" y="-4"/>
                      <a:pt x="26" y="11"/>
                      <a:pt x="15" y="27"/>
                    </a:cubicBezTo>
                    <a:cubicBezTo>
                      <a:pt x="8" y="40"/>
                      <a:pt x="2" y="55"/>
                      <a:pt x="0" y="73"/>
                    </a:cubicBezTo>
                    <a:close/>
                  </a:path>
                </a:pathLst>
              </a:custGeom>
              <a:solidFill>
                <a:srgbClr val="F1EEE5">
                  <a:alpha val="28300"/>
                </a:srgbClr>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05" name="Google Shape;205;p17"/>
              <p:cNvSpPr/>
              <p:nvPr/>
            </p:nvSpPr>
            <p:spPr>
              <a:xfrm>
                <a:off x="9741585" y="1977845"/>
                <a:ext cx="42480" cy="42480"/>
              </a:xfrm>
              <a:custGeom>
                <a:rect b="b" l="l" r="r" t="t"/>
                <a:pathLst>
                  <a:path extrusionOk="0" h="118" w="118">
                    <a:moveTo>
                      <a:pt x="25" y="108"/>
                    </a:moveTo>
                    <a:lnTo>
                      <a:pt x="25" y="108"/>
                    </a:lnTo>
                    <a:cubicBezTo>
                      <a:pt x="38" y="116"/>
                      <a:pt x="56" y="121"/>
                      <a:pt x="71" y="116"/>
                    </a:cubicBezTo>
                    <a:cubicBezTo>
                      <a:pt x="94" y="110"/>
                      <a:pt x="115" y="90"/>
                      <a:pt x="117" y="67"/>
                    </a:cubicBezTo>
                    <a:cubicBezTo>
                      <a:pt x="120" y="41"/>
                      <a:pt x="107" y="16"/>
                      <a:pt x="84" y="5"/>
                    </a:cubicBezTo>
                    <a:cubicBezTo>
                      <a:pt x="64" y="-5"/>
                      <a:pt x="35" y="0"/>
                      <a:pt x="17" y="18"/>
                    </a:cubicBezTo>
                    <a:cubicBezTo>
                      <a:pt x="-1" y="33"/>
                      <a:pt x="-6" y="69"/>
                      <a:pt x="7" y="90"/>
                    </a:cubicBezTo>
                    <a:cubicBezTo>
                      <a:pt x="12" y="98"/>
                      <a:pt x="17" y="103"/>
                      <a:pt x="25" y="10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6" name="Google Shape;206;p17"/>
              <p:cNvSpPr/>
              <p:nvPr/>
            </p:nvSpPr>
            <p:spPr>
              <a:xfrm>
                <a:off x="9753105" y="1986125"/>
                <a:ext cx="19080" cy="19800"/>
              </a:xfrm>
              <a:custGeom>
                <a:rect b="b" l="l" r="r" t="t"/>
                <a:pathLst>
                  <a:path extrusionOk="0" h="55" w="53">
                    <a:moveTo>
                      <a:pt x="44" y="5"/>
                    </a:moveTo>
                    <a:lnTo>
                      <a:pt x="44" y="5"/>
                    </a:lnTo>
                    <a:cubicBezTo>
                      <a:pt x="52" y="13"/>
                      <a:pt x="54" y="28"/>
                      <a:pt x="52" y="39"/>
                    </a:cubicBezTo>
                    <a:cubicBezTo>
                      <a:pt x="47" y="49"/>
                      <a:pt x="32" y="57"/>
                      <a:pt x="21" y="54"/>
                    </a:cubicBezTo>
                    <a:cubicBezTo>
                      <a:pt x="1" y="49"/>
                      <a:pt x="-7" y="28"/>
                      <a:pt x="6" y="13"/>
                    </a:cubicBezTo>
                    <a:cubicBezTo>
                      <a:pt x="14" y="3"/>
                      <a:pt x="29" y="-5"/>
                      <a:pt x="39" y="3"/>
                    </a:cubicBezTo>
                    <a:cubicBezTo>
                      <a:pt x="42" y="3"/>
                      <a:pt x="44" y="3"/>
                      <a:pt x="44"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07" name="Google Shape;207;p17"/>
              <p:cNvSpPr/>
              <p:nvPr/>
            </p:nvSpPr>
            <p:spPr>
              <a:xfrm>
                <a:off x="9758505" y="1991165"/>
                <a:ext cx="4680" cy="4680"/>
              </a:xfrm>
              <a:custGeom>
                <a:rect b="b" l="l" r="r" t="t"/>
                <a:pathLst>
                  <a:path extrusionOk="0" h="13" w="13">
                    <a:moveTo>
                      <a:pt x="11" y="2"/>
                    </a:moveTo>
                    <a:lnTo>
                      <a:pt x="11" y="2"/>
                    </a:lnTo>
                    <a:cubicBezTo>
                      <a:pt x="14" y="4"/>
                      <a:pt x="14" y="9"/>
                      <a:pt x="11" y="12"/>
                    </a:cubicBezTo>
                    <a:cubicBezTo>
                      <a:pt x="9" y="14"/>
                      <a:pt x="4" y="12"/>
                      <a:pt x="1" y="9"/>
                    </a:cubicBezTo>
                    <a:cubicBezTo>
                      <a:pt x="-1" y="7"/>
                      <a:pt x="1" y="4"/>
                      <a:pt x="4" y="2"/>
                    </a:cubicBezTo>
                    <a:cubicBezTo>
                      <a:pt x="6" y="-1"/>
                      <a:pt x="9" y="-1"/>
                      <a:pt x="11" y="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08" name="Shape 208"/>
        <p:cNvGrpSpPr/>
        <p:nvPr/>
      </p:nvGrpSpPr>
      <p:grpSpPr>
        <a:xfrm>
          <a:off x="0" y="0"/>
          <a:ext cx="0" cy="0"/>
          <a:chOff x="0" y="0"/>
          <a:chExt cx="0" cy="0"/>
        </a:xfrm>
      </p:grpSpPr>
      <p:sp>
        <p:nvSpPr>
          <p:cNvPr id="209" name="Google Shape;209;p18"/>
          <p:cNvSpPr txBox="1"/>
          <p:nvPr>
            <p:ph type="title"/>
          </p:nvPr>
        </p:nvSpPr>
        <p:spPr>
          <a:xfrm>
            <a:off x="5248275" y="3746163"/>
            <a:ext cx="2831400" cy="365700"/>
          </a:xfrm>
          <a:prstGeom prst="rect">
            <a:avLst/>
          </a:prstGeom>
          <a:solidFill>
            <a:schemeClr val="accent3"/>
          </a:solidFill>
          <a:ln>
            <a:noFill/>
          </a:ln>
        </p:spPr>
        <p:txBody>
          <a:bodyPr anchorCtr="0" anchor="ctr" bIns="91425" lIns="91425" spcFirstLastPara="1" rIns="91425" wrap="square" tIns="91425">
            <a:noAutofit/>
          </a:bodyPr>
          <a:lstStyle>
            <a:lvl1pPr lvl="0" rtl="0" algn="r">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10" name="Google Shape;210;p18"/>
          <p:cNvSpPr txBox="1"/>
          <p:nvPr>
            <p:ph idx="1" type="subTitle"/>
          </p:nvPr>
        </p:nvSpPr>
        <p:spPr>
          <a:xfrm>
            <a:off x="3989625" y="1031625"/>
            <a:ext cx="4089900" cy="252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Font typeface="Sora"/>
              <a:buNone/>
              <a:defRPr sz="3000">
                <a:latin typeface="Sora"/>
                <a:ea typeface="Sora"/>
                <a:cs typeface="Sora"/>
                <a:sym typeface="Sora"/>
              </a:defRPr>
            </a:lvl2pPr>
            <a:lvl3pPr lvl="2" rtl="0" algn="ctr">
              <a:lnSpc>
                <a:spcPct val="100000"/>
              </a:lnSpc>
              <a:spcBef>
                <a:spcPts val="0"/>
              </a:spcBef>
              <a:spcAft>
                <a:spcPts val="0"/>
              </a:spcAft>
              <a:buSzPts val="3000"/>
              <a:buFont typeface="Sora"/>
              <a:buNone/>
              <a:defRPr sz="3000">
                <a:latin typeface="Sora"/>
                <a:ea typeface="Sora"/>
                <a:cs typeface="Sora"/>
                <a:sym typeface="Sora"/>
              </a:defRPr>
            </a:lvl3pPr>
            <a:lvl4pPr lvl="3" rtl="0" algn="ctr">
              <a:lnSpc>
                <a:spcPct val="100000"/>
              </a:lnSpc>
              <a:spcBef>
                <a:spcPts val="0"/>
              </a:spcBef>
              <a:spcAft>
                <a:spcPts val="0"/>
              </a:spcAft>
              <a:buSzPts val="3000"/>
              <a:buFont typeface="Sora"/>
              <a:buNone/>
              <a:defRPr sz="3000">
                <a:latin typeface="Sora"/>
                <a:ea typeface="Sora"/>
                <a:cs typeface="Sora"/>
                <a:sym typeface="Sora"/>
              </a:defRPr>
            </a:lvl4pPr>
            <a:lvl5pPr lvl="4" rtl="0" algn="ctr">
              <a:lnSpc>
                <a:spcPct val="100000"/>
              </a:lnSpc>
              <a:spcBef>
                <a:spcPts val="0"/>
              </a:spcBef>
              <a:spcAft>
                <a:spcPts val="0"/>
              </a:spcAft>
              <a:buSzPts val="3000"/>
              <a:buFont typeface="Sora"/>
              <a:buNone/>
              <a:defRPr sz="3000">
                <a:latin typeface="Sora"/>
                <a:ea typeface="Sora"/>
                <a:cs typeface="Sora"/>
                <a:sym typeface="Sora"/>
              </a:defRPr>
            </a:lvl5pPr>
            <a:lvl6pPr lvl="5" rtl="0" algn="ctr">
              <a:lnSpc>
                <a:spcPct val="100000"/>
              </a:lnSpc>
              <a:spcBef>
                <a:spcPts val="0"/>
              </a:spcBef>
              <a:spcAft>
                <a:spcPts val="0"/>
              </a:spcAft>
              <a:buSzPts val="3000"/>
              <a:buFont typeface="Sora"/>
              <a:buNone/>
              <a:defRPr sz="3000">
                <a:latin typeface="Sora"/>
                <a:ea typeface="Sora"/>
                <a:cs typeface="Sora"/>
                <a:sym typeface="Sora"/>
              </a:defRPr>
            </a:lvl6pPr>
            <a:lvl7pPr lvl="6" rtl="0" algn="ctr">
              <a:lnSpc>
                <a:spcPct val="100000"/>
              </a:lnSpc>
              <a:spcBef>
                <a:spcPts val="0"/>
              </a:spcBef>
              <a:spcAft>
                <a:spcPts val="0"/>
              </a:spcAft>
              <a:buSzPts val="3000"/>
              <a:buFont typeface="Sora"/>
              <a:buNone/>
              <a:defRPr sz="3000">
                <a:latin typeface="Sora"/>
                <a:ea typeface="Sora"/>
                <a:cs typeface="Sora"/>
                <a:sym typeface="Sora"/>
              </a:defRPr>
            </a:lvl7pPr>
            <a:lvl8pPr lvl="7" rtl="0" algn="ctr">
              <a:lnSpc>
                <a:spcPct val="100000"/>
              </a:lnSpc>
              <a:spcBef>
                <a:spcPts val="0"/>
              </a:spcBef>
              <a:spcAft>
                <a:spcPts val="0"/>
              </a:spcAft>
              <a:buSzPts val="3000"/>
              <a:buFont typeface="Sora"/>
              <a:buNone/>
              <a:defRPr sz="3000">
                <a:latin typeface="Sora"/>
                <a:ea typeface="Sora"/>
                <a:cs typeface="Sora"/>
                <a:sym typeface="Sora"/>
              </a:defRPr>
            </a:lvl8pPr>
            <a:lvl9pPr lvl="8" rtl="0" algn="ctr">
              <a:lnSpc>
                <a:spcPct val="100000"/>
              </a:lnSpc>
              <a:spcBef>
                <a:spcPts val="0"/>
              </a:spcBef>
              <a:spcAft>
                <a:spcPts val="0"/>
              </a:spcAft>
              <a:buSzPts val="3000"/>
              <a:buFont typeface="Sora"/>
              <a:buNone/>
              <a:defRPr sz="3000">
                <a:latin typeface="Sora"/>
                <a:ea typeface="Sora"/>
                <a:cs typeface="Sora"/>
                <a:sym typeface="Sora"/>
              </a:defRPr>
            </a:lvl9pPr>
          </a:lstStyle>
          <a:p/>
        </p:txBody>
      </p:sp>
      <p:grpSp>
        <p:nvGrpSpPr>
          <p:cNvPr id="211" name="Google Shape;211;p18"/>
          <p:cNvGrpSpPr/>
          <p:nvPr/>
        </p:nvGrpSpPr>
        <p:grpSpPr>
          <a:xfrm rot="-7199842">
            <a:off x="375138" y="220569"/>
            <a:ext cx="517884" cy="701862"/>
            <a:chOff x="8792640" y="2211120"/>
            <a:chExt cx="136800" cy="185400"/>
          </a:xfrm>
        </p:grpSpPr>
        <p:sp>
          <p:nvSpPr>
            <p:cNvPr id="212" name="Google Shape;212;p18"/>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13" name="Google Shape;213;p18"/>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14" name="Google Shape;214;p18"/>
          <p:cNvGrpSpPr/>
          <p:nvPr/>
        </p:nvGrpSpPr>
        <p:grpSpPr>
          <a:xfrm>
            <a:off x="-156600" y="-121650"/>
            <a:ext cx="9457200" cy="5386800"/>
            <a:chOff x="-156600" y="-121650"/>
            <a:chExt cx="9457200" cy="5386800"/>
          </a:xfrm>
        </p:grpSpPr>
        <p:cxnSp>
          <p:nvCxnSpPr>
            <p:cNvPr id="215" name="Google Shape;215;p18"/>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16" name="Google Shape;216;p18"/>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17" name="Shape 217"/>
        <p:cNvGrpSpPr/>
        <p:nvPr/>
      </p:nvGrpSpPr>
      <p:grpSpPr>
        <a:xfrm>
          <a:off x="0" y="0"/>
          <a:ext cx="0" cy="0"/>
          <a:chOff x="0" y="0"/>
          <a:chExt cx="0" cy="0"/>
        </a:xfrm>
      </p:grpSpPr>
      <p:sp>
        <p:nvSpPr>
          <p:cNvPr id="218" name="Google Shape;218;p19"/>
          <p:cNvSpPr txBox="1"/>
          <p:nvPr>
            <p:ph type="title"/>
          </p:nvPr>
        </p:nvSpPr>
        <p:spPr>
          <a:xfrm>
            <a:off x="930850" y="1092300"/>
            <a:ext cx="3246300" cy="19056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19"/>
          <p:cNvSpPr txBox="1"/>
          <p:nvPr>
            <p:ph idx="1" type="subTitle"/>
          </p:nvPr>
        </p:nvSpPr>
        <p:spPr>
          <a:xfrm>
            <a:off x="930850" y="3149700"/>
            <a:ext cx="3246300" cy="705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19"/>
          <p:cNvSpPr/>
          <p:nvPr/>
        </p:nvSpPr>
        <p:spPr>
          <a:xfrm rot="6334148">
            <a:off x="-8720701" y="-129003"/>
            <a:ext cx="1315559" cy="1057606"/>
          </a:xfrm>
          <a:custGeom>
            <a:rect b="b" l="l" r="r" t="t"/>
            <a:pathLst>
              <a:path extrusionOk="0" h="33210" w="41310">
                <a:moveTo>
                  <a:pt x="0" y="0"/>
                </a:moveTo>
                <a:cubicBezTo>
                  <a:pt x="3645" y="1013"/>
                  <a:pt x="3877" y="393"/>
                  <a:pt x="7290" y="2025"/>
                </a:cubicBezTo>
                <a:cubicBezTo>
                  <a:pt x="12120" y="4335"/>
                  <a:pt x="12414" y="11604"/>
                  <a:pt x="16200" y="15390"/>
                </a:cubicBezTo>
                <a:cubicBezTo>
                  <a:pt x="23457" y="22647"/>
                  <a:pt x="34053" y="25953"/>
                  <a:pt x="41310" y="33210"/>
                </a:cubicBezTo>
              </a:path>
            </a:pathLst>
          </a:custGeom>
          <a:noFill/>
          <a:ln cap="flat" cmpd="sng" w="9525">
            <a:solidFill>
              <a:schemeClr val="accent1"/>
            </a:solidFill>
            <a:prstDash val="solid"/>
            <a:round/>
            <a:headEnd len="med" w="med" type="none"/>
            <a:tailEnd len="med" w="med" type="none"/>
          </a:ln>
        </p:spPr>
      </p:sp>
      <p:sp>
        <p:nvSpPr>
          <p:cNvPr id="221" name="Google Shape;221;p19"/>
          <p:cNvSpPr/>
          <p:nvPr>
            <p:ph idx="2" type="pic"/>
          </p:nvPr>
        </p:nvSpPr>
        <p:spPr>
          <a:xfrm flipH="1">
            <a:off x="4776986" y="808575"/>
            <a:ext cx="3597300" cy="3706800"/>
          </a:xfrm>
          <a:prstGeom prst="ellipse">
            <a:avLst/>
          </a:prstGeom>
          <a:noFill/>
          <a:ln>
            <a:noFill/>
          </a:ln>
        </p:spPr>
      </p:sp>
      <p:grpSp>
        <p:nvGrpSpPr>
          <p:cNvPr id="222" name="Google Shape;222;p19"/>
          <p:cNvGrpSpPr/>
          <p:nvPr/>
        </p:nvGrpSpPr>
        <p:grpSpPr>
          <a:xfrm flipH="1">
            <a:off x="-156600" y="-121650"/>
            <a:ext cx="9457200" cy="5386800"/>
            <a:chOff x="-156600" y="-121650"/>
            <a:chExt cx="9457200" cy="5386800"/>
          </a:xfrm>
        </p:grpSpPr>
        <p:cxnSp>
          <p:nvCxnSpPr>
            <p:cNvPr id="223" name="Google Shape;223;p19"/>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24" name="Google Shape;224;p19"/>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225" name="Google Shape;225;p19"/>
          <p:cNvGrpSpPr/>
          <p:nvPr/>
        </p:nvGrpSpPr>
        <p:grpSpPr>
          <a:xfrm rot="-7199842">
            <a:off x="4965388" y="-2356"/>
            <a:ext cx="517884" cy="701862"/>
            <a:chOff x="8792640" y="2211120"/>
            <a:chExt cx="136800" cy="185400"/>
          </a:xfrm>
        </p:grpSpPr>
        <p:sp>
          <p:nvSpPr>
            <p:cNvPr id="226" name="Google Shape;226;p19"/>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27" name="Google Shape;227;p19"/>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28" name="Shape 228"/>
        <p:cNvGrpSpPr/>
        <p:nvPr/>
      </p:nvGrpSpPr>
      <p:grpSpPr>
        <a:xfrm>
          <a:off x="0" y="0"/>
          <a:ext cx="0" cy="0"/>
          <a:chOff x="0" y="0"/>
          <a:chExt cx="0" cy="0"/>
        </a:xfrm>
      </p:grpSpPr>
      <p:sp>
        <p:nvSpPr>
          <p:cNvPr id="229" name="Google Shape;229;p20"/>
          <p:cNvSpPr txBox="1"/>
          <p:nvPr>
            <p:ph type="title"/>
          </p:nvPr>
        </p:nvSpPr>
        <p:spPr>
          <a:xfrm>
            <a:off x="720000" y="1649138"/>
            <a:ext cx="3622800" cy="6492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0" name="Google Shape;230;p20"/>
          <p:cNvSpPr txBox="1"/>
          <p:nvPr>
            <p:ph idx="1" type="subTitle"/>
          </p:nvPr>
        </p:nvSpPr>
        <p:spPr>
          <a:xfrm>
            <a:off x="720000" y="2298213"/>
            <a:ext cx="36228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31" name="Google Shape;231;p20"/>
          <p:cNvGrpSpPr/>
          <p:nvPr/>
        </p:nvGrpSpPr>
        <p:grpSpPr>
          <a:xfrm flipH="1">
            <a:off x="-156600" y="-121650"/>
            <a:ext cx="9457200" cy="5386800"/>
            <a:chOff x="-156600" y="-121650"/>
            <a:chExt cx="9457200" cy="5386800"/>
          </a:xfrm>
        </p:grpSpPr>
        <p:cxnSp>
          <p:nvCxnSpPr>
            <p:cNvPr id="232" name="Google Shape;232;p20"/>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33" name="Google Shape;233;p20"/>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4053875" y="2198725"/>
            <a:ext cx="4389600" cy="1476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4053850" y="1089950"/>
            <a:ext cx="1252200" cy="7092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4053850" y="3845700"/>
            <a:ext cx="4389600" cy="365700"/>
          </a:xfrm>
          <a:prstGeom prst="rect">
            <a:avLst/>
          </a:prstGeom>
          <a:solidFill>
            <a:schemeClr val="accent3"/>
          </a:solid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21" name="Google Shape;21;p3"/>
          <p:cNvGrpSpPr/>
          <p:nvPr/>
        </p:nvGrpSpPr>
        <p:grpSpPr>
          <a:xfrm rot="9268518">
            <a:off x="210086" y="4262971"/>
            <a:ext cx="517897" cy="701870"/>
            <a:chOff x="8792640" y="2211120"/>
            <a:chExt cx="136800" cy="185400"/>
          </a:xfrm>
        </p:grpSpPr>
        <p:sp>
          <p:nvSpPr>
            <p:cNvPr id="22" name="Google Shape;22;p3"/>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3" name="Google Shape;23;p3"/>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4" name="Google Shape;24;p3"/>
          <p:cNvGrpSpPr/>
          <p:nvPr/>
        </p:nvGrpSpPr>
        <p:grpSpPr>
          <a:xfrm flipH="1" rot="10800000">
            <a:off x="-156600" y="-121650"/>
            <a:ext cx="9457200" cy="5386800"/>
            <a:chOff x="-156600" y="-121650"/>
            <a:chExt cx="9457200" cy="5386800"/>
          </a:xfrm>
        </p:grpSpPr>
        <p:cxnSp>
          <p:nvCxnSpPr>
            <p:cNvPr id="25" name="Google Shape;25;p3"/>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6" name="Google Shape;26;p3"/>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34" name="Shape 234"/>
        <p:cNvGrpSpPr/>
        <p:nvPr/>
      </p:nvGrpSpPr>
      <p:grpSpPr>
        <a:xfrm>
          <a:off x="0" y="0"/>
          <a:ext cx="0" cy="0"/>
          <a:chOff x="0" y="0"/>
          <a:chExt cx="0" cy="0"/>
        </a:xfrm>
      </p:grpSpPr>
      <p:sp>
        <p:nvSpPr>
          <p:cNvPr id="235" name="Google Shape;235;p21"/>
          <p:cNvSpPr txBox="1"/>
          <p:nvPr>
            <p:ph type="title"/>
          </p:nvPr>
        </p:nvSpPr>
        <p:spPr>
          <a:xfrm>
            <a:off x="4259225" y="1910725"/>
            <a:ext cx="4171200" cy="654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1"/>
          <p:cNvSpPr txBox="1"/>
          <p:nvPr>
            <p:ph idx="1" type="subTitle"/>
          </p:nvPr>
        </p:nvSpPr>
        <p:spPr>
          <a:xfrm>
            <a:off x="4259423" y="2565730"/>
            <a:ext cx="4171200" cy="66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37" name="Google Shape;237;p21"/>
          <p:cNvGrpSpPr/>
          <p:nvPr/>
        </p:nvGrpSpPr>
        <p:grpSpPr>
          <a:xfrm flipH="1" rot="10800000">
            <a:off x="-156600" y="-121650"/>
            <a:ext cx="9457200" cy="5386800"/>
            <a:chOff x="-156600" y="-121650"/>
            <a:chExt cx="9457200" cy="5386800"/>
          </a:xfrm>
        </p:grpSpPr>
        <p:cxnSp>
          <p:nvCxnSpPr>
            <p:cNvPr id="238" name="Google Shape;238;p21"/>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39" name="Google Shape;239;p21"/>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240" name="Google Shape;240;p21"/>
          <p:cNvGrpSpPr/>
          <p:nvPr/>
        </p:nvGrpSpPr>
        <p:grpSpPr>
          <a:xfrm flipH="1" rot="1751161">
            <a:off x="267608" y="458783"/>
            <a:ext cx="517888" cy="701868"/>
            <a:chOff x="8792640" y="2211120"/>
            <a:chExt cx="136800" cy="185400"/>
          </a:xfrm>
        </p:grpSpPr>
        <p:sp>
          <p:nvSpPr>
            <p:cNvPr id="241" name="Google Shape;241;p21"/>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42" name="Google Shape;242;p21"/>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243" name="Shape 243"/>
        <p:cNvGrpSpPr/>
        <p:nvPr/>
      </p:nvGrpSpPr>
      <p:grpSpPr>
        <a:xfrm>
          <a:off x="0" y="0"/>
          <a:ext cx="0" cy="0"/>
          <a:chOff x="0" y="0"/>
          <a:chExt cx="0" cy="0"/>
        </a:xfrm>
      </p:grpSpPr>
      <p:sp>
        <p:nvSpPr>
          <p:cNvPr id="244" name="Google Shape;244;p22"/>
          <p:cNvSpPr txBox="1"/>
          <p:nvPr>
            <p:ph idx="1" type="subTitle"/>
          </p:nvPr>
        </p:nvSpPr>
        <p:spPr>
          <a:xfrm>
            <a:off x="713225" y="1064900"/>
            <a:ext cx="7717500" cy="706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p:txBody>
      </p:sp>
      <p:sp>
        <p:nvSpPr>
          <p:cNvPr id="245" name="Google Shape;245;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46" name="Google Shape;246;p22"/>
          <p:cNvGrpSpPr/>
          <p:nvPr/>
        </p:nvGrpSpPr>
        <p:grpSpPr>
          <a:xfrm flipH="1">
            <a:off x="-156600" y="-121650"/>
            <a:ext cx="9457200" cy="5386800"/>
            <a:chOff x="-156600" y="-121650"/>
            <a:chExt cx="9457200" cy="5386800"/>
          </a:xfrm>
        </p:grpSpPr>
        <p:cxnSp>
          <p:nvCxnSpPr>
            <p:cNvPr id="247" name="Google Shape;247;p22"/>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48" name="Google Shape;248;p22"/>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249" name="Google Shape;249;p22"/>
          <p:cNvGrpSpPr/>
          <p:nvPr/>
        </p:nvGrpSpPr>
        <p:grpSpPr>
          <a:xfrm flipH="1" rot="5960693">
            <a:off x="8380165" y="40193"/>
            <a:ext cx="517876" cy="701861"/>
            <a:chOff x="8792640" y="2211120"/>
            <a:chExt cx="136800" cy="185400"/>
          </a:xfrm>
        </p:grpSpPr>
        <p:sp>
          <p:nvSpPr>
            <p:cNvPr id="250" name="Google Shape;250;p22"/>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51" name="Google Shape;251;p22"/>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52" name="Shape 252"/>
        <p:cNvGrpSpPr/>
        <p:nvPr/>
      </p:nvGrpSpPr>
      <p:grpSpPr>
        <a:xfrm>
          <a:off x="0" y="0"/>
          <a:ext cx="0" cy="0"/>
          <a:chOff x="0" y="0"/>
          <a:chExt cx="0" cy="0"/>
        </a:xfrm>
      </p:grpSpPr>
      <p:sp>
        <p:nvSpPr>
          <p:cNvPr id="253" name="Google Shape;25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4" name="Google Shape;254;p23"/>
          <p:cNvSpPr txBox="1"/>
          <p:nvPr>
            <p:ph idx="1" type="subTitle"/>
          </p:nvPr>
        </p:nvSpPr>
        <p:spPr>
          <a:xfrm>
            <a:off x="4923075" y="2596125"/>
            <a:ext cx="2460900" cy="1621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5" name="Google Shape;255;p23"/>
          <p:cNvSpPr txBox="1"/>
          <p:nvPr>
            <p:ph idx="2" type="subTitle"/>
          </p:nvPr>
        </p:nvSpPr>
        <p:spPr>
          <a:xfrm>
            <a:off x="1580900" y="2596125"/>
            <a:ext cx="2460900" cy="1621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6" name="Google Shape;256;p23"/>
          <p:cNvSpPr txBox="1"/>
          <p:nvPr>
            <p:ph idx="3" type="subTitle"/>
          </p:nvPr>
        </p:nvSpPr>
        <p:spPr>
          <a:xfrm>
            <a:off x="1580901" y="20372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257" name="Google Shape;257;p23"/>
          <p:cNvSpPr txBox="1"/>
          <p:nvPr>
            <p:ph idx="4" type="subTitle"/>
          </p:nvPr>
        </p:nvSpPr>
        <p:spPr>
          <a:xfrm>
            <a:off x="4923099" y="2037225"/>
            <a:ext cx="2460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grpSp>
        <p:nvGrpSpPr>
          <p:cNvPr id="258" name="Google Shape;258;p23"/>
          <p:cNvGrpSpPr/>
          <p:nvPr/>
        </p:nvGrpSpPr>
        <p:grpSpPr>
          <a:xfrm>
            <a:off x="8423869" y="4166684"/>
            <a:ext cx="613474" cy="711883"/>
            <a:chOff x="8466825" y="4222060"/>
            <a:chExt cx="693034" cy="804206"/>
          </a:xfrm>
        </p:grpSpPr>
        <p:grpSp>
          <p:nvGrpSpPr>
            <p:cNvPr id="259" name="Google Shape;259;p23"/>
            <p:cNvGrpSpPr/>
            <p:nvPr/>
          </p:nvGrpSpPr>
          <p:grpSpPr>
            <a:xfrm>
              <a:off x="8654086" y="4551342"/>
              <a:ext cx="505773" cy="474924"/>
              <a:chOff x="9877305" y="1963805"/>
              <a:chExt cx="253800" cy="238320"/>
            </a:xfrm>
          </p:grpSpPr>
          <p:sp>
            <p:nvSpPr>
              <p:cNvPr id="260" name="Google Shape;260;p23"/>
              <p:cNvSpPr/>
              <p:nvPr/>
            </p:nvSpPr>
            <p:spPr>
              <a:xfrm>
                <a:off x="9877305" y="1963805"/>
                <a:ext cx="253800" cy="238320"/>
              </a:xfrm>
              <a:custGeom>
                <a:rect b="b" l="l" r="r" t="t"/>
                <a:pathLst>
                  <a:path extrusionOk="0" h="662" w="705">
                    <a:moveTo>
                      <a:pt x="261" y="11"/>
                    </a:moveTo>
                    <a:lnTo>
                      <a:pt x="261" y="11"/>
                    </a:lnTo>
                    <a:cubicBezTo>
                      <a:pt x="358" y="-12"/>
                      <a:pt x="464" y="3"/>
                      <a:pt x="546" y="57"/>
                    </a:cubicBezTo>
                    <a:cubicBezTo>
                      <a:pt x="630" y="108"/>
                      <a:pt x="689" y="198"/>
                      <a:pt x="702" y="296"/>
                    </a:cubicBezTo>
                    <a:cubicBezTo>
                      <a:pt x="723" y="437"/>
                      <a:pt x="638" y="583"/>
                      <a:pt x="510" y="639"/>
                    </a:cubicBezTo>
                    <a:cubicBezTo>
                      <a:pt x="369" y="698"/>
                      <a:pt x="117" y="639"/>
                      <a:pt x="40" y="496"/>
                    </a:cubicBezTo>
                    <a:cubicBezTo>
                      <a:pt x="-65" y="298"/>
                      <a:pt x="46" y="60"/>
                      <a:pt x="261" y="11"/>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1" name="Google Shape;261;p23"/>
              <p:cNvSpPr/>
              <p:nvPr/>
            </p:nvSpPr>
            <p:spPr>
              <a:xfrm>
                <a:off x="9882345" y="1981445"/>
                <a:ext cx="244080" cy="215280"/>
              </a:xfrm>
              <a:custGeom>
                <a:rect b="b" l="l" r="r" t="t"/>
                <a:pathLst>
                  <a:path extrusionOk="0" h="598" w="678">
                    <a:moveTo>
                      <a:pt x="675" y="249"/>
                    </a:moveTo>
                    <a:lnTo>
                      <a:pt x="675" y="249"/>
                    </a:lnTo>
                    <a:cubicBezTo>
                      <a:pt x="662" y="157"/>
                      <a:pt x="606" y="70"/>
                      <a:pt x="524" y="18"/>
                    </a:cubicBezTo>
                    <a:cubicBezTo>
                      <a:pt x="514" y="13"/>
                      <a:pt x="503" y="6"/>
                      <a:pt x="493" y="0"/>
                    </a:cubicBezTo>
                    <a:cubicBezTo>
                      <a:pt x="498" y="8"/>
                      <a:pt x="503" y="13"/>
                      <a:pt x="508" y="18"/>
                    </a:cubicBezTo>
                    <a:cubicBezTo>
                      <a:pt x="634" y="157"/>
                      <a:pt x="606" y="406"/>
                      <a:pt x="426" y="459"/>
                    </a:cubicBezTo>
                    <a:cubicBezTo>
                      <a:pt x="344" y="488"/>
                      <a:pt x="247" y="503"/>
                      <a:pt x="165" y="447"/>
                    </a:cubicBezTo>
                    <a:cubicBezTo>
                      <a:pt x="67" y="365"/>
                      <a:pt x="32" y="241"/>
                      <a:pt x="50" y="118"/>
                    </a:cubicBezTo>
                    <a:cubicBezTo>
                      <a:pt x="42" y="131"/>
                      <a:pt x="34" y="142"/>
                      <a:pt x="29" y="154"/>
                    </a:cubicBezTo>
                    <a:cubicBezTo>
                      <a:pt x="-12" y="247"/>
                      <a:pt x="-10" y="349"/>
                      <a:pt x="39" y="439"/>
                    </a:cubicBezTo>
                    <a:cubicBezTo>
                      <a:pt x="96" y="544"/>
                      <a:pt x="247" y="598"/>
                      <a:pt x="367" y="598"/>
                    </a:cubicBezTo>
                    <a:cubicBezTo>
                      <a:pt x="414" y="598"/>
                      <a:pt x="455" y="590"/>
                      <a:pt x="490" y="577"/>
                    </a:cubicBezTo>
                    <a:cubicBezTo>
                      <a:pt x="614" y="524"/>
                      <a:pt x="693" y="383"/>
                      <a:pt x="675" y="24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2" name="Google Shape;262;p23"/>
              <p:cNvSpPr/>
              <p:nvPr/>
            </p:nvSpPr>
            <p:spPr>
              <a:xfrm>
                <a:off x="9924825" y="1980725"/>
                <a:ext cx="155520" cy="163440"/>
              </a:xfrm>
              <a:custGeom>
                <a:rect b="b" l="l" r="r" t="t"/>
                <a:pathLst>
                  <a:path extrusionOk="0" h="454" w="432">
                    <a:moveTo>
                      <a:pt x="321" y="25"/>
                    </a:moveTo>
                    <a:lnTo>
                      <a:pt x="321" y="25"/>
                    </a:lnTo>
                    <a:cubicBezTo>
                      <a:pt x="408" y="74"/>
                      <a:pt x="452" y="187"/>
                      <a:pt x="424" y="282"/>
                    </a:cubicBezTo>
                    <a:cubicBezTo>
                      <a:pt x="388" y="408"/>
                      <a:pt x="221" y="505"/>
                      <a:pt x="103" y="425"/>
                    </a:cubicBezTo>
                    <a:cubicBezTo>
                      <a:pt x="-10" y="351"/>
                      <a:pt x="-40" y="148"/>
                      <a:pt x="65" y="56"/>
                    </a:cubicBezTo>
                    <a:cubicBezTo>
                      <a:pt x="134" y="-3"/>
                      <a:pt x="239" y="-18"/>
                      <a:pt x="321" y="2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3" name="Google Shape;263;p23"/>
              <p:cNvSpPr/>
              <p:nvPr/>
            </p:nvSpPr>
            <p:spPr>
              <a:xfrm>
                <a:off x="9946065" y="2012045"/>
                <a:ext cx="53640" cy="73800"/>
              </a:xfrm>
              <a:custGeom>
                <a:rect b="b" l="l" r="r" t="t"/>
                <a:pathLst>
                  <a:path extrusionOk="0" h="205" w="149">
                    <a:moveTo>
                      <a:pt x="1" y="128"/>
                    </a:moveTo>
                    <a:lnTo>
                      <a:pt x="1" y="128"/>
                    </a:lnTo>
                    <a:cubicBezTo>
                      <a:pt x="6" y="164"/>
                      <a:pt x="32" y="203"/>
                      <a:pt x="67" y="205"/>
                    </a:cubicBezTo>
                    <a:cubicBezTo>
                      <a:pt x="106" y="205"/>
                      <a:pt x="134" y="167"/>
                      <a:pt x="144" y="131"/>
                    </a:cubicBezTo>
                    <a:cubicBezTo>
                      <a:pt x="149" y="108"/>
                      <a:pt x="152" y="82"/>
                      <a:pt x="144" y="59"/>
                    </a:cubicBezTo>
                    <a:cubicBezTo>
                      <a:pt x="137" y="33"/>
                      <a:pt x="121" y="13"/>
                      <a:pt x="96" y="5"/>
                    </a:cubicBezTo>
                    <a:cubicBezTo>
                      <a:pt x="24" y="-23"/>
                      <a:pt x="-7" y="74"/>
                      <a:pt x="1" y="128"/>
                    </a:cubicBezTo>
                    <a:close/>
                  </a:path>
                </a:pathLst>
              </a:custGeom>
              <a:solidFill>
                <a:srgbClr val="F1EEE5">
                  <a:alpha val="28300"/>
                </a:srgbClr>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64" name="Google Shape;264;p23"/>
              <p:cNvSpPr/>
              <p:nvPr/>
            </p:nvSpPr>
            <p:spPr>
              <a:xfrm>
                <a:off x="9971265" y="1968485"/>
                <a:ext cx="71280" cy="37080"/>
              </a:xfrm>
              <a:custGeom>
                <a:rect b="b" l="l" r="r" t="t"/>
                <a:pathLst>
                  <a:path extrusionOk="0" h="103" w="198">
                    <a:moveTo>
                      <a:pt x="26" y="90"/>
                    </a:moveTo>
                    <a:lnTo>
                      <a:pt x="26" y="90"/>
                    </a:lnTo>
                    <a:cubicBezTo>
                      <a:pt x="51" y="100"/>
                      <a:pt x="79" y="100"/>
                      <a:pt x="108" y="103"/>
                    </a:cubicBezTo>
                    <a:cubicBezTo>
                      <a:pt x="126" y="103"/>
                      <a:pt x="146" y="103"/>
                      <a:pt x="161" y="95"/>
                    </a:cubicBezTo>
                    <a:cubicBezTo>
                      <a:pt x="259" y="65"/>
                      <a:pt x="138" y="3"/>
                      <a:pt x="92" y="0"/>
                    </a:cubicBezTo>
                    <a:cubicBezTo>
                      <a:pt x="49" y="-2"/>
                      <a:pt x="-46" y="54"/>
                      <a:pt x="26" y="9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5" name="Google Shape;265;p23"/>
              <p:cNvSpPr/>
              <p:nvPr/>
            </p:nvSpPr>
            <p:spPr>
              <a:xfrm>
                <a:off x="9991785" y="1976765"/>
                <a:ext cx="27360" cy="17640"/>
              </a:xfrm>
              <a:custGeom>
                <a:rect b="b" l="l" r="r" t="t"/>
                <a:pathLst>
                  <a:path extrusionOk="0" h="49" w="76">
                    <a:moveTo>
                      <a:pt x="74" y="29"/>
                    </a:moveTo>
                    <a:lnTo>
                      <a:pt x="74" y="29"/>
                    </a:lnTo>
                    <a:cubicBezTo>
                      <a:pt x="63" y="52"/>
                      <a:pt x="-13" y="62"/>
                      <a:pt x="2" y="21"/>
                    </a:cubicBezTo>
                    <a:cubicBezTo>
                      <a:pt x="17" y="-10"/>
                      <a:pt x="89" y="-5"/>
                      <a:pt x="74"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6" name="Google Shape;266;p23"/>
              <p:cNvSpPr/>
              <p:nvPr/>
            </p:nvSpPr>
            <p:spPr>
              <a:xfrm>
                <a:off x="10003665" y="1982525"/>
                <a:ext cx="6480" cy="6480"/>
              </a:xfrm>
              <a:custGeom>
                <a:rect b="b" l="l" r="r" t="t"/>
                <a:pathLst>
                  <a:path extrusionOk="0" h="18" w="18">
                    <a:moveTo>
                      <a:pt x="18" y="8"/>
                    </a:moveTo>
                    <a:lnTo>
                      <a:pt x="18" y="8"/>
                    </a:lnTo>
                    <a:cubicBezTo>
                      <a:pt x="18" y="13"/>
                      <a:pt x="15" y="18"/>
                      <a:pt x="10" y="18"/>
                    </a:cubicBezTo>
                    <a:cubicBezTo>
                      <a:pt x="5" y="18"/>
                      <a:pt x="0" y="13"/>
                      <a:pt x="0" y="8"/>
                    </a:cubicBezTo>
                    <a:cubicBezTo>
                      <a:pt x="0" y="5"/>
                      <a:pt x="5" y="0"/>
                      <a:pt x="10" y="0"/>
                    </a:cubicBezTo>
                    <a:cubicBezTo>
                      <a:pt x="15" y="0"/>
                      <a:pt x="18" y="5"/>
                      <a:pt x="18" y="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267" name="Google Shape;267;p23"/>
            <p:cNvGrpSpPr/>
            <p:nvPr/>
          </p:nvGrpSpPr>
          <p:grpSpPr>
            <a:xfrm>
              <a:off x="8466825" y="4222060"/>
              <a:ext cx="337182" cy="329290"/>
              <a:chOff x="9669225" y="1930325"/>
              <a:chExt cx="169200" cy="165240"/>
            </a:xfrm>
          </p:grpSpPr>
          <p:sp>
            <p:nvSpPr>
              <p:cNvPr id="268" name="Google Shape;268;p23"/>
              <p:cNvSpPr/>
              <p:nvPr/>
            </p:nvSpPr>
            <p:spPr>
              <a:xfrm>
                <a:off x="9669225" y="1930325"/>
                <a:ext cx="169200" cy="165240"/>
              </a:xfrm>
              <a:custGeom>
                <a:rect b="b" l="l" r="r" t="t"/>
                <a:pathLst>
                  <a:path extrusionOk="0" h="459" w="470">
                    <a:moveTo>
                      <a:pt x="52" y="96"/>
                    </a:moveTo>
                    <a:lnTo>
                      <a:pt x="52" y="96"/>
                    </a:lnTo>
                    <a:cubicBezTo>
                      <a:pt x="93" y="42"/>
                      <a:pt x="154" y="9"/>
                      <a:pt x="221" y="1"/>
                    </a:cubicBezTo>
                    <a:cubicBezTo>
                      <a:pt x="287" y="-4"/>
                      <a:pt x="357" y="17"/>
                      <a:pt x="405" y="65"/>
                    </a:cubicBezTo>
                    <a:cubicBezTo>
                      <a:pt x="472" y="132"/>
                      <a:pt x="490" y="245"/>
                      <a:pt x="444" y="327"/>
                    </a:cubicBezTo>
                    <a:cubicBezTo>
                      <a:pt x="395" y="417"/>
                      <a:pt x="236" y="491"/>
                      <a:pt x="136" y="445"/>
                    </a:cubicBezTo>
                    <a:cubicBezTo>
                      <a:pt x="-5" y="383"/>
                      <a:pt x="-43" y="212"/>
                      <a:pt x="52" y="96"/>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69" name="Google Shape;269;p23"/>
              <p:cNvSpPr/>
              <p:nvPr/>
            </p:nvSpPr>
            <p:spPr>
              <a:xfrm>
                <a:off x="9673185" y="1933925"/>
                <a:ext cx="162000" cy="158400"/>
              </a:xfrm>
              <a:custGeom>
                <a:rect b="b" l="l" r="r" t="t"/>
                <a:pathLst>
                  <a:path extrusionOk="0" h="440" w="450">
                    <a:moveTo>
                      <a:pt x="387" y="61"/>
                    </a:moveTo>
                    <a:lnTo>
                      <a:pt x="387" y="61"/>
                    </a:lnTo>
                    <a:cubicBezTo>
                      <a:pt x="341" y="17"/>
                      <a:pt x="276" y="-6"/>
                      <a:pt x="212" y="1"/>
                    </a:cubicBezTo>
                    <a:cubicBezTo>
                      <a:pt x="202" y="1"/>
                      <a:pt x="194" y="4"/>
                      <a:pt x="187" y="4"/>
                    </a:cubicBezTo>
                    <a:cubicBezTo>
                      <a:pt x="192" y="4"/>
                      <a:pt x="197" y="7"/>
                      <a:pt x="205" y="7"/>
                    </a:cubicBezTo>
                    <a:cubicBezTo>
                      <a:pt x="328" y="30"/>
                      <a:pt x="415" y="173"/>
                      <a:pt x="343" y="276"/>
                    </a:cubicBezTo>
                    <a:cubicBezTo>
                      <a:pt x="310" y="327"/>
                      <a:pt x="264" y="373"/>
                      <a:pt x="197" y="379"/>
                    </a:cubicBezTo>
                    <a:cubicBezTo>
                      <a:pt x="113" y="376"/>
                      <a:pt x="41" y="325"/>
                      <a:pt x="0" y="253"/>
                    </a:cubicBezTo>
                    <a:cubicBezTo>
                      <a:pt x="0" y="261"/>
                      <a:pt x="2" y="271"/>
                      <a:pt x="5" y="278"/>
                    </a:cubicBezTo>
                    <a:cubicBezTo>
                      <a:pt x="20" y="345"/>
                      <a:pt x="64" y="399"/>
                      <a:pt x="128" y="427"/>
                    </a:cubicBezTo>
                    <a:cubicBezTo>
                      <a:pt x="202" y="461"/>
                      <a:pt x="305" y="425"/>
                      <a:pt x="369" y="376"/>
                    </a:cubicBezTo>
                    <a:cubicBezTo>
                      <a:pt x="394" y="356"/>
                      <a:pt x="412" y="335"/>
                      <a:pt x="425" y="314"/>
                    </a:cubicBezTo>
                    <a:cubicBezTo>
                      <a:pt x="469" y="232"/>
                      <a:pt x="453" y="125"/>
                      <a:pt x="387" y="61"/>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0" name="Google Shape;270;p23"/>
              <p:cNvSpPr/>
              <p:nvPr/>
            </p:nvSpPr>
            <p:spPr>
              <a:xfrm>
                <a:off x="9687945" y="1947605"/>
                <a:ext cx="108000" cy="109800"/>
              </a:xfrm>
              <a:custGeom>
                <a:rect b="b" l="l" r="r" t="t"/>
                <a:pathLst>
                  <a:path extrusionOk="0" h="305" w="300">
                    <a:moveTo>
                      <a:pt x="125" y="2"/>
                    </a:moveTo>
                    <a:lnTo>
                      <a:pt x="125" y="2"/>
                    </a:lnTo>
                    <a:cubicBezTo>
                      <a:pt x="195" y="-8"/>
                      <a:pt x="264" y="33"/>
                      <a:pt x="289" y="94"/>
                    </a:cubicBezTo>
                    <a:cubicBezTo>
                      <a:pt x="323" y="176"/>
                      <a:pt x="274" y="297"/>
                      <a:pt x="177" y="305"/>
                    </a:cubicBezTo>
                    <a:cubicBezTo>
                      <a:pt x="87" y="312"/>
                      <a:pt x="-16" y="218"/>
                      <a:pt x="2" y="125"/>
                    </a:cubicBezTo>
                    <a:cubicBezTo>
                      <a:pt x="15" y="64"/>
                      <a:pt x="64" y="10"/>
                      <a:pt x="125" y="2"/>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1" name="Google Shape;271;p23"/>
              <p:cNvSpPr/>
              <p:nvPr/>
            </p:nvSpPr>
            <p:spPr>
              <a:xfrm>
                <a:off x="9698025" y="1971005"/>
                <a:ext cx="28080" cy="57600"/>
              </a:xfrm>
              <a:custGeom>
                <a:rect b="b" l="l" r="r" t="t"/>
                <a:pathLst>
                  <a:path extrusionOk="0" h="160" w="78">
                    <a:moveTo>
                      <a:pt x="0" y="73"/>
                    </a:moveTo>
                    <a:lnTo>
                      <a:pt x="0" y="73"/>
                    </a:lnTo>
                    <a:cubicBezTo>
                      <a:pt x="-3" y="99"/>
                      <a:pt x="8" y="127"/>
                      <a:pt x="26" y="147"/>
                    </a:cubicBezTo>
                    <a:cubicBezTo>
                      <a:pt x="31" y="153"/>
                      <a:pt x="36" y="158"/>
                      <a:pt x="44" y="160"/>
                    </a:cubicBezTo>
                    <a:cubicBezTo>
                      <a:pt x="48" y="160"/>
                      <a:pt x="56" y="160"/>
                      <a:pt x="61" y="153"/>
                    </a:cubicBezTo>
                    <a:cubicBezTo>
                      <a:pt x="66" y="147"/>
                      <a:pt x="61" y="137"/>
                      <a:pt x="59" y="129"/>
                    </a:cubicBezTo>
                    <a:cubicBezTo>
                      <a:pt x="54" y="109"/>
                      <a:pt x="48" y="88"/>
                      <a:pt x="56" y="68"/>
                    </a:cubicBezTo>
                    <a:cubicBezTo>
                      <a:pt x="64" y="52"/>
                      <a:pt x="95" y="11"/>
                      <a:pt x="66" y="1"/>
                    </a:cubicBezTo>
                    <a:cubicBezTo>
                      <a:pt x="48" y="-4"/>
                      <a:pt x="26" y="11"/>
                      <a:pt x="15" y="27"/>
                    </a:cubicBezTo>
                    <a:cubicBezTo>
                      <a:pt x="8" y="40"/>
                      <a:pt x="2" y="55"/>
                      <a:pt x="0" y="73"/>
                    </a:cubicBezTo>
                    <a:close/>
                  </a:path>
                </a:pathLst>
              </a:custGeom>
              <a:solidFill>
                <a:srgbClr val="F1EEE5">
                  <a:alpha val="28300"/>
                </a:srgbClr>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72" name="Google Shape;272;p23"/>
              <p:cNvSpPr/>
              <p:nvPr/>
            </p:nvSpPr>
            <p:spPr>
              <a:xfrm>
                <a:off x="9741585" y="1977845"/>
                <a:ext cx="42480" cy="42480"/>
              </a:xfrm>
              <a:custGeom>
                <a:rect b="b" l="l" r="r" t="t"/>
                <a:pathLst>
                  <a:path extrusionOk="0" h="118" w="118">
                    <a:moveTo>
                      <a:pt x="25" y="108"/>
                    </a:moveTo>
                    <a:lnTo>
                      <a:pt x="25" y="108"/>
                    </a:lnTo>
                    <a:cubicBezTo>
                      <a:pt x="38" y="116"/>
                      <a:pt x="56" y="121"/>
                      <a:pt x="71" y="116"/>
                    </a:cubicBezTo>
                    <a:cubicBezTo>
                      <a:pt x="94" y="110"/>
                      <a:pt x="115" y="90"/>
                      <a:pt x="117" y="67"/>
                    </a:cubicBezTo>
                    <a:cubicBezTo>
                      <a:pt x="120" y="41"/>
                      <a:pt x="107" y="16"/>
                      <a:pt x="84" y="5"/>
                    </a:cubicBezTo>
                    <a:cubicBezTo>
                      <a:pt x="64" y="-5"/>
                      <a:pt x="35" y="0"/>
                      <a:pt x="17" y="18"/>
                    </a:cubicBezTo>
                    <a:cubicBezTo>
                      <a:pt x="-1" y="33"/>
                      <a:pt x="-6" y="69"/>
                      <a:pt x="7" y="90"/>
                    </a:cubicBezTo>
                    <a:cubicBezTo>
                      <a:pt x="12" y="98"/>
                      <a:pt x="17" y="103"/>
                      <a:pt x="25" y="10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3" name="Google Shape;273;p23"/>
              <p:cNvSpPr/>
              <p:nvPr/>
            </p:nvSpPr>
            <p:spPr>
              <a:xfrm>
                <a:off x="9753105" y="1986125"/>
                <a:ext cx="19080" cy="19800"/>
              </a:xfrm>
              <a:custGeom>
                <a:rect b="b" l="l" r="r" t="t"/>
                <a:pathLst>
                  <a:path extrusionOk="0" h="55" w="53">
                    <a:moveTo>
                      <a:pt x="44" y="5"/>
                    </a:moveTo>
                    <a:lnTo>
                      <a:pt x="44" y="5"/>
                    </a:lnTo>
                    <a:cubicBezTo>
                      <a:pt x="52" y="13"/>
                      <a:pt x="54" y="28"/>
                      <a:pt x="52" y="39"/>
                    </a:cubicBezTo>
                    <a:cubicBezTo>
                      <a:pt x="47" y="49"/>
                      <a:pt x="32" y="57"/>
                      <a:pt x="21" y="54"/>
                    </a:cubicBezTo>
                    <a:cubicBezTo>
                      <a:pt x="1" y="49"/>
                      <a:pt x="-7" y="28"/>
                      <a:pt x="6" y="13"/>
                    </a:cubicBezTo>
                    <a:cubicBezTo>
                      <a:pt x="14" y="3"/>
                      <a:pt x="29" y="-5"/>
                      <a:pt x="39" y="3"/>
                    </a:cubicBezTo>
                    <a:cubicBezTo>
                      <a:pt x="42" y="3"/>
                      <a:pt x="44" y="3"/>
                      <a:pt x="44"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274" name="Google Shape;274;p23"/>
              <p:cNvSpPr/>
              <p:nvPr/>
            </p:nvSpPr>
            <p:spPr>
              <a:xfrm>
                <a:off x="9758505" y="1991165"/>
                <a:ext cx="4680" cy="4680"/>
              </a:xfrm>
              <a:custGeom>
                <a:rect b="b" l="l" r="r" t="t"/>
                <a:pathLst>
                  <a:path extrusionOk="0" h="13" w="13">
                    <a:moveTo>
                      <a:pt x="11" y="2"/>
                    </a:moveTo>
                    <a:lnTo>
                      <a:pt x="11" y="2"/>
                    </a:lnTo>
                    <a:cubicBezTo>
                      <a:pt x="14" y="4"/>
                      <a:pt x="14" y="9"/>
                      <a:pt x="11" y="12"/>
                    </a:cubicBezTo>
                    <a:cubicBezTo>
                      <a:pt x="9" y="14"/>
                      <a:pt x="4" y="12"/>
                      <a:pt x="1" y="9"/>
                    </a:cubicBezTo>
                    <a:cubicBezTo>
                      <a:pt x="-1" y="7"/>
                      <a:pt x="1" y="4"/>
                      <a:pt x="4" y="2"/>
                    </a:cubicBezTo>
                    <a:cubicBezTo>
                      <a:pt x="6" y="-1"/>
                      <a:pt x="9" y="-1"/>
                      <a:pt x="11" y="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grpSp>
        <p:nvGrpSpPr>
          <p:cNvPr id="275" name="Google Shape;275;p23"/>
          <p:cNvGrpSpPr/>
          <p:nvPr/>
        </p:nvGrpSpPr>
        <p:grpSpPr>
          <a:xfrm rot="10800000">
            <a:off x="-156600" y="-121650"/>
            <a:ext cx="9457200" cy="5386800"/>
            <a:chOff x="-156600" y="-121650"/>
            <a:chExt cx="9457200" cy="5386800"/>
          </a:xfrm>
        </p:grpSpPr>
        <p:cxnSp>
          <p:nvCxnSpPr>
            <p:cNvPr id="276" name="Google Shape;276;p23"/>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77" name="Google Shape;277;p23"/>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78" name="Shape 278"/>
        <p:cNvGrpSpPr/>
        <p:nvPr/>
      </p:nvGrpSpPr>
      <p:grpSpPr>
        <a:xfrm>
          <a:off x="0" y="0"/>
          <a:ext cx="0" cy="0"/>
          <a:chOff x="0" y="0"/>
          <a:chExt cx="0" cy="0"/>
        </a:xfrm>
      </p:grpSpPr>
      <p:sp>
        <p:nvSpPr>
          <p:cNvPr id="279" name="Google Shape;27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24"/>
          <p:cNvSpPr txBox="1"/>
          <p:nvPr>
            <p:ph idx="1" type="subTitle"/>
          </p:nvPr>
        </p:nvSpPr>
        <p:spPr>
          <a:xfrm>
            <a:off x="4937946" y="1810500"/>
            <a:ext cx="2961600" cy="223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1" name="Google Shape;281;p24"/>
          <p:cNvSpPr txBox="1"/>
          <p:nvPr>
            <p:ph idx="2" type="subTitle"/>
          </p:nvPr>
        </p:nvSpPr>
        <p:spPr>
          <a:xfrm>
            <a:off x="1244450" y="1810500"/>
            <a:ext cx="2961600" cy="22320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2" name="Google Shape;282;p24"/>
          <p:cNvGrpSpPr/>
          <p:nvPr/>
        </p:nvGrpSpPr>
        <p:grpSpPr>
          <a:xfrm>
            <a:off x="8430732" y="4135254"/>
            <a:ext cx="604566" cy="773717"/>
            <a:chOff x="8430732" y="4135254"/>
            <a:chExt cx="604566" cy="773717"/>
          </a:xfrm>
        </p:grpSpPr>
        <p:grpSp>
          <p:nvGrpSpPr>
            <p:cNvPr id="283" name="Google Shape;283;p24"/>
            <p:cNvGrpSpPr/>
            <p:nvPr/>
          </p:nvGrpSpPr>
          <p:grpSpPr>
            <a:xfrm>
              <a:off x="8539570" y="4135254"/>
              <a:ext cx="495728" cy="485603"/>
              <a:chOff x="5857388" y="3743944"/>
              <a:chExt cx="309656" cy="303350"/>
            </a:xfrm>
          </p:grpSpPr>
          <p:sp>
            <p:nvSpPr>
              <p:cNvPr id="284" name="Google Shape;284;p24"/>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5" name="Google Shape;285;p24"/>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6" name="Google Shape;286;p24"/>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287" name="Google Shape;287;p24"/>
            <p:cNvGrpSpPr/>
            <p:nvPr/>
          </p:nvGrpSpPr>
          <p:grpSpPr>
            <a:xfrm>
              <a:off x="8430732" y="4489429"/>
              <a:ext cx="495723" cy="419543"/>
              <a:chOff x="5508336" y="3747096"/>
              <a:chExt cx="343536" cy="290743"/>
            </a:xfrm>
          </p:grpSpPr>
          <p:sp>
            <p:nvSpPr>
              <p:cNvPr id="288" name="Google Shape;288;p24"/>
              <p:cNvSpPr/>
              <p:nvPr/>
            </p:nvSpPr>
            <p:spPr>
              <a:xfrm>
                <a:off x="5508336" y="3747096"/>
                <a:ext cx="343536" cy="290743"/>
              </a:xfrm>
              <a:custGeom>
                <a:rect b="b" l="l" r="r" t="t"/>
                <a:pathLst>
                  <a:path extrusionOk="0" h="369" w="436">
                    <a:moveTo>
                      <a:pt x="405" y="181"/>
                    </a:moveTo>
                    <a:lnTo>
                      <a:pt x="405" y="181"/>
                    </a:lnTo>
                    <a:cubicBezTo>
                      <a:pt x="416" y="165"/>
                      <a:pt x="442" y="144"/>
                      <a:pt x="418" y="130"/>
                    </a:cubicBezTo>
                    <a:cubicBezTo>
                      <a:pt x="407" y="122"/>
                      <a:pt x="393" y="124"/>
                      <a:pt x="381" y="128"/>
                    </a:cubicBezTo>
                    <a:cubicBezTo>
                      <a:pt x="373" y="130"/>
                      <a:pt x="354" y="138"/>
                      <a:pt x="352" y="124"/>
                    </a:cubicBezTo>
                    <a:cubicBezTo>
                      <a:pt x="350" y="118"/>
                      <a:pt x="354" y="114"/>
                      <a:pt x="358" y="110"/>
                    </a:cubicBezTo>
                    <a:cubicBezTo>
                      <a:pt x="362" y="106"/>
                      <a:pt x="367" y="104"/>
                      <a:pt x="373" y="100"/>
                    </a:cubicBezTo>
                    <a:cubicBezTo>
                      <a:pt x="381" y="94"/>
                      <a:pt x="391" y="87"/>
                      <a:pt x="395" y="75"/>
                    </a:cubicBezTo>
                    <a:cubicBezTo>
                      <a:pt x="401" y="47"/>
                      <a:pt x="367" y="51"/>
                      <a:pt x="346" y="49"/>
                    </a:cubicBezTo>
                    <a:cubicBezTo>
                      <a:pt x="326" y="47"/>
                      <a:pt x="389" y="-31"/>
                      <a:pt x="287" y="14"/>
                    </a:cubicBezTo>
                    <a:cubicBezTo>
                      <a:pt x="187" y="57"/>
                      <a:pt x="250" y="149"/>
                      <a:pt x="211" y="169"/>
                    </a:cubicBezTo>
                    <a:cubicBezTo>
                      <a:pt x="172" y="185"/>
                      <a:pt x="146" y="77"/>
                      <a:pt x="46" y="120"/>
                    </a:cubicBezTo>
                    <a:cubicBezTo>
                      <a:pt x="-56" y="165"/>
                      <a:pt x="44" y="171"/>
                      <a:pt x="31" y="187"/>
                    </a:cubicBezTo>
                    <a:cubicBezTo>
                      <a:pt x="19" y="202"/>
                      <a:pt x="-7" y="226"/>
                      <a:pt x="17" y="240"/>
                    </a:cubicBezTo>
                    <a:cubicBezTo>
                      <a:pt x="29" y="245"/>
                      <a:pt x="40" y="243"/>
                      <a:pt x="52" y="241"/>
                    </a:cubicBezTo>
                    <a:cubicBezTo>
                      <a:pt x="58" y="241"/>
                      <a:pt x="64" y="237"/>
                      <a:pt x="70" y="237"/>
                    </a:cubicBezTo>
                    <a:cubicBezTo>
                      <a:pt x="74" y="237"/>
                      <a:pt x="79" y="237"/>
                      <a:pt x="83" y="241"/>
                    </a:cubicBezTo>
                    <a:cubicBezTo>
                      <a:pt x="91" y="253"/>
                      <a:pt x="74" y="261"/>
                      <a:pt x="66" y="265"/>
                    </a:cubicBezTo>
                    <a:cubicBezTo>
                      <a:pt x="56" y="273"/>
                      <a:pt x="44" y="281"/>
                      <a:pt x="42" y="294"/>
                    </a:cubicBezTo>
                    <a:cubicBezTo>
                      <a:pt x="36" y="322"/>
                      <a:pt x="68" y="318"/>
                      <a:pt x="89" y="320"/>
                    </a:cubicBezTo>
                    <a:cubicBezTo>
                      <a:pt x="109" y="322"/>
                      <a:pt x="46" y="400"/>
                      <a:pt x="148" y="355"/>
                    </a:cubicBezTo>
                    <a:cubicBezTo>
                      <a:pt x="250" y="310"/>
                      <a:pt x="187" y="220"/>
                      <a:pt x="224" y="200"/>
                    </a:cubicBezTo>
                    <a:cubicBezTo>
                      <a:pt x="266" y="185"/>
                      <a:pt x="289" y="292"/>
                      <a:pt x="391" y="249"/>
                    </a:cubicBezTo>
                    <a:cubicBezTo>
                      <a:pt x="491" y="204"/>
                      <a:pt x="393" y="198"/>
                      <a:pt x="405" y="18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89" name="Google Shape;289;p24"/>
              <p:cNvSpPr/>
              <p:nvPr/>
            </p:nvSpPr>
            <p:spPr>
              <a:xfrm>
                <a:off x="5565067" y="3784128"/>
                <a:ext cx="174920" cy="111885"/>
              </a:xfrm>
              <a:custGeom>
                <a:rect b="b" l="l" r="r" t="t"/>
                <a:pathLst>
                  <a:path extrusionOk="0" h="142" w="222">
                    <a:moveTo>
                      <a:pt x="150" y="138"/>
                    </a:moveTo>
                    <a:lnTo>
                      <a:pt x="150" y="138"/>
                    </a:lnTo>
                    <a:cubicBezTo>
                      <a:pt x="139" y="143"/>
                      <a:pt x="123" y="143"/>
                      <a:pt x="105" y="138"/>
                    </a:cubicBezTo>
                    <a:cubicBezTo>
                      <a:pt x="96" y="136"/>
                      <a:pt x="86" y="130"/>
                      <a:pt x="76" y="126"/>
                    </a:cubicBezTo>
                    <a:cubicBezTo>
                      <a:pt x="70" y="122"/>
                      <a:pt x="62" y="120"/>
                      <a:pt x="57" y="116"/>
                    </a:cubicBezTo>
                    <a:cubicBezTo>
                      <a:pt x="43" y="112"/>
                      <a:pt x="23" y="106"/>
                      <a:pt x="7" y="114"/>
                    </a:cubicBezTo>
                    <a:cubicBezTo>
                      <a:pt x="6" y="116"/>
                      <a:pt x="2" y="114"/>
                      <a:pt x="2" y="112"/>
                    </a:cubicBezTo>
                    <a:cubicBezTo>
                      <a:pt x="0" y="110"/>
                      <a:pt x="0" y="106"/>
                      <a:pt x="4" y="106"/>
                    </a:cubicBezTo>
                    <a:cubicBezTo>
                      <a:pt x="23" y="95"/>
                      <a:pt x="45" y="100"/>
                      <a:pt x="60" y="106"/>
                    </a:cubicBezTo>
                    <a:cubicBezTo>
                      <a:pt x="66" y="110"/>
                      <a:pt x="74" y="112"/>
                      <a:pt x="80" y="116"/>
                    </a:cubicBezTo>
                    <a:cubicBezTo>
                      <a:pt x="90" y="120"/>
                      <a:pt x="100" y="126"/>
                      <a:pt x="109" y="128"/>
                    </a:cubicBezTo>
                    <a:cubicBezTo>
                      <a:pt x="127" y="134"/>
                      <a:pt x="145" y="132"/>
                      <a:pt x="156" y="122"/>
                    </a:cubicBezTo>
                    <a:cubicBezTo>
                      <a:pt x="162" y="116"/>
                      <a:pt x="168" y="106"/>
                      <a:pt x="170" y="93"/>
                    </a:cubicBezTo>
                    <a:cubicBezTo>
                      <a:pt x="170" y="87"/>
                      <a:pt x="172" y="83"/>
                      <a:pt x="172" y="77"/>
                    </a:cubicBezTo>
                    <a:cubicBezTo>
                      <a:pt x="174" y="71"/>
                      <a:pt x="174" y="63"/>
                      <a:pt x="176" y="56"/>
                    </a:cubicBezTo>
                    <a:cubicBezTo>
                      <a:pt x="182" y="34"/>
                      <a:pt x="195" y="14"/>
                      <a:pt x="213" y="0"/>
                    </a:cubicBezTo>
                    <a:cubicBezTo>
                      <a:pt x="215" y="-2"/>
                      <a:pt x="219" y="0"/>
                      <a:pt x="221" y="2"/>
                    </a:cubicBezTo>
                    <a:cubicBezTo>
                      <a:pt x="223" y="4"/>
                      <a:pt x="223" y="9"/>
                      <a:pt x="219" y="10"/>
                    </a:cubicBezTo>
                    <a:cubicBezTo>
                      <a:pt x="204" y="22"/>
                      <a:pt x="191" y="40"/>
                      <a:pt x="186" y="57"/>
                    </a:cubicBezTo>
                    <a:cubicBezTo>
                      <a:pt x="184" y="65"/>
                      <a:pt x="184" y="71"/>
                      <a:pt x="182" y="79"/>
                    </a:cubicBezTo>
                    <a:cubicBezTo>
                      <a:pt x="182" y="85"/>
                      <a:pt x="182" y="89"/>
                      <a:pt x="180" y="95"/>
                    </a:cubicBezTo>
                    <a:cubicBezTo>
                      <a:pt x="178" y="110"/>
                      <a:pt x="172" y="122"/>
                      <a:pt x="162" y="130"/>
                    </a:cubicBezTo>
                    <a:cubicBezTo>
                      <a:pt x="158" y="134"/>
                      <a:pt x="156" y="136"/>
                      <a:pt x="150" y="138"/>
                    </a:cubicBezTo>
                    <a:close/>
                  </a:path>
                </a:pathLst>
              </a:custGeom>
              <a:solidFill>
                <a:schemeClr val="accen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290" name="Google Shape;290;p24"/>
              <p:cNvSpPr/>
              <p:nvPr/>
            </p:nvSpPr>
            <p:spPr>
              <a:xfrm>
                <a:off x="5622585" y="3893649"/>
                <a:ext cx="174132" cy="111097"/>
              </a:xfrm>
              <a:custGeom>
                <a:rect b="b" l="l" r="r" t="t"/>
                <a:pathLst>
                  <a:path extrusionOk="0" h="141" w="221">
                    <a:moveTo>
                      <a:pt x="7" y="140"/>
                    </a:moveTo>
                    <a:lnTo>
                      <a:pt x="7" y="140"/>
                    </a:lnTo>
                    <a:cubicBezTo>
                      <a:pt x="5" y="142"/>
                      <a:pt x="1" y="142"/>
                      <a:pt x="1" y="140"/>
                    </a:cubicBezTo>
                    <a:cubicBezTo>
                      <a:pt x="-1" y="136"/>
                      <a:pt x="-1" y="134"/>
                      <a:pt x="1" y="132"/>
                    </a:cubicBezTo>
                    <a:cubicBezTo>
                      <a:pt x="19" y="120"/>
                      <a:pt x="31" y="102"/>
                      <a:pt x="34" y="83"/>
                    </a:cubicBezTo>
                    <a:cubicBezTo>
                      <a:pt x="36" y="77"/>
                      <a:pt x="38" y="69"/>
                      <a:pt x="38" y="63"/>
                    </a:cubicBezTo>
                    <a:cubicBezTo>
                      <a:pt x="40" y="57"/>
                      <a:pt x="40" y="51"/>
                      <a:pt x="40" y="48"/>
                    </a:cubicBezTo>
                    <a:cubicBezTo>
                      <a:pt x="44" y="30"/>
                      <a:pt x="50" y="20"/>
                      <a:pt x="58" y="12"/>
                    </a:cubicBezTo>
                    <a:cubicBezTo>
                      <a:pt x="72" y="1"/>
                      <a:pt x="93" y="-3"/>
                      <a:pt x="115" y="3"/>
                    </a:cubicBezTo>
                    <a:cubicBezTo>
                      <a:pt x="127" y="7"/>
                      <a:pt x="136" y="10"/>
                      <a:pt x="146" y="16"/>
                    </a:cubicBezTo>
                    <a:cubicBezTo>
                      <a:pt x="152" y="18"/>
                      <a:pt x="158" y="22"/>
                      <a:pt x="166" y="24"/>
                    </a:cubicBezTo>
                    <a:cubicBezTo>
                      <a:pt x="179" y="30"/>
                      <a:pt x="197" y="34"/>
                      <a:pt x="213" y="26"/>
                    </a:cubicBezTo>
                    <a:cubicBezTo>
                      <a:pt x="217" y="24"/>
                      <a:pt x="219" y="26"/>
                      <a:pt x="221" y="28"/>
                    </a:cubicBezTo>
                    <a:cubicBezTo>
                      <a:pt x="222" y="32"/>
                      <a:pt x="221" y="34"/>
                      <a:pt x="219" y="36"/>
                    </a:cubicBezTo>
                    <a:cubicBezTo>
                      <a:pt x="199" y="46"/>
                      <a:pt x="177" y="40"/>
                      <a:pt x="162" y="34"/>
                    </a:cubicBezTo>
                    <a:cubicBezTo>
                      <a:pt x="154" y="32"/>
                      <a:pt x="148" y="28"/>
                      <a:pt x="140" y="26"/>
                    </a:cubicBezTo>
                    <a:cubicBezTo>
                      <a:pt x="131" y="20"/>
                      <a:pt x="122" y="16"/>
                      <a:pt x="113" y="12"/>
                    </a:cubicBezTo>
                    <a:cubicBezTo>
                      <a:pt x="93" y="8"/>
                      <a:pt x="75" y="10"/>
                      <a:pt x="66" y="20"/>
                    </a:cubicBezTo>
                    <a:cubicBezTo>
                      <a:pt x="58" y="26"/>
                      <a:pt x="54" y="36"/>
                      <a:pt x="52" y="50"/>
                    </a:cubicBezTo>
                    <a:cubicBezTo>
                      <a:pt x="50" y="54"/>
                      <a:pt x="50" y="59"/>
                      <a:pt x="50" y="63"/>
                    </a:cubicBezTo>
                    <a:cubicBezTo>
                      <a:pt x="48" y="71"/>
                      <a:pt x="48" y="79"/>
                      <a:pt x="46" y="85"/>
                    </a:cubicBezTo>
                    <a:cubicBezTo>
                      <a:pt x="40" y="108"/>
                      <a:pt x="27" y="128"/>
                      <a:pt x="7" y="140"/>
                    </a:cubicBezTo>
                    <a:close/>
                  </a:path>
                </a:pathLst>
              </a:custGeom>
              <a:solidFill>
                <a:schemeClr val="accent2"/>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291" name="Google Shape;291;p24"/>
          <p:cNvGrpSpPr/>
          <p:nvPr/>
        </p:nvGrpSpPr>
        <p:grpSpPr>
          <a:xfrm rot="10800000">
            <a:off x="-156600" y="-121650"/>
            <a:ext cx="9457200" cy="5386800"/>
            <a:chOff x="-156600" y="-121650"/>
            <a:chExt cx="9457200" cy="5386800"/>
          </a:xfrm>
        </p:grpSpPr>
        <p:cxnSp>
          <p:nvCxnSpPr>
            <p:cNvPr id="292" name="Google Shape;292;p24"/>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293" name="Google Shape;293;p24"/>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_1">
    <p:spTree>
      <p:nvGrpSpPr>
        <p:cNvPr id="294" name="Shape 294"/>
        <p:cNvGrpSpPr/>
        <p:nvPr/>
      </p:nvGrpSpPr>
      <p:grpSpPr>
        <a:xfrm>
          <a:off x="0" y="0"/>
          <a:ext cx="0" cy="0"/>
          <a:chOff x="0" y="0"/>
          <a:chExt cx="0" cy="0"/>
        </a:xfrm>
      </p:grpSpPr>
      <p:sp>
        <p:nvSpPr>
          <p:cNvPr id="295" name="Google Shape;295;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25"/>
          <p:cNvSpPr txBox="1"/>
          <p:nvPr>
            <p:ph idx="1" type="subTitle"/>
          </p:nvPr>
        </p:nvSpPr>
        <p:spPr>
          <a:xfrm>
            <a:off x="4600525" y="1607300"/>
            <a:ext cx="3823500" cy="240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297" name="Google Shape;297;p25"/>
          <p:cNvSpPr txBox="1"/>
          <p:nvPr>
            <p:ph idx="2" type="subTitle"/>
          </p:nvPr>
        </p:nvSpPr>
        <p:spPr>
          <a:xfrm>
            <a:off x="720000" y="1607300"/>
            <a:ext cx="3823500" cy="24027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298" name="Google Shape;298;p25"/>
          <p:cNvGrpSpPr/>
          <p:nvPr/>
        </p:nvGrpSpPr>
        <p:grpSpPr>
          <a:xfrm rot="10800000">
            <a:off x="-156600" y="-121650"/>
            <a:ext cx="9457200" cy="5386800"/>
            <a:chOff x="-156600" y="-121650"/>
            <a:chExt cx="9457200" cy="5386800"/>
          </a:xfrm>
        </p:grpSpPr>
        <p:cxnSp>
          <p:nvCxnSpPr>
            <p:cNvPr id="299" name="Google Shape;299;p25"/>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300" name="Google Shape;300;p25"/>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1" name="Shape 301"/>
        <p:cNvGrpSpPr/>
        <p:nvPr/>
      </p:nvGrpSpPr>
      <p:grpSpPr>
        <a:xfrm>
          <a:off x="0" y="0"/>
          <a:ext cx="0" cy="0"/>
          <a:chOff x="0" y="0"/>
          <a:chExt cx="0" cy="0"/>
        </a:xfrm>
      </p:grpSpPr>
      <p:sp>
        <p:nvSpPr>
          <p:cNvPr id="302" name="Google Shape;30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3" name="Google Shape;303;p26"/>
          <p:cNvSpPr txBox="1"/>
          <p:nvPr>
            <p:ph idx="1" type="subTitle"/>
          </p:nvPr>
        </p:nvSpPr>
        <p:spPr>
          <a:xfrm>
            <a:off x="937625" y="27697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4" name="Google Shape;304;p26"/>
          <p:cNvSpPr txBox="1"/>
          <p:nvPr>
            <p:ph idx="2" type="subTitle"/>
          </p:nvPr>
        </p:nvSpPr>
        <p:spPr>
          <a:xfrm>
            <a:off x="3484350" y="27697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5" name="Google Shape;305;p26"/>
          <p:cNvSpPr txBox="1"/>
          <p:nvPr>
            <p:ph idx="3" type="subTitle"/>
          </p:nvPr>
        </p:nvSpPr>
        <p:spPr>
          <a:xfrm>
            <a:off x="6031075" y="2769727"/>
            <a:ext cx="2175300" cy="151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6" name="Google Shape;306;p26"/>
          <p:cNvSpPr txBox="1"/>
          <p:nvPr>
            <p:ph idx="4" type="subTitle"/>
          </p:nvPr>
        </p:nvSpPr>
        <p:spPr>
          <a:xfrm>
            <a:off x="937625" y="2308850"/>
            <a:ext cx="21753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307" name="Google Shape;307;p26"/>
          <p:cNvSpPr txBox="1"/>
          <p:nvPr>
            <p:ph idx="5" type="subTitle"/>
          </p:nvPr>
        </p:nvSpPr>
        <p:spPr>
          <a:xfrm>
            <a:off x="3484350" y="2308850"/>
            <a:ext cx="21753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308" name="Google Shape;308;p26"/>
          <p:cNvSpPr txBox="1"/>
          <p:nvPr>
            <p:ph idx="6" type="subTitle"/>
          </p:nvPr>
        </p:nvSpPr>
        <p:spPr>
          <a:xfrm>
            <a:off x="6031075" y="2308850"/>
            <a:ext cx="21753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grpSp>
        <p:nvGrpSpPr>
          <p:cNvPr id="309" name="Google Shape;309;p26"/>
          <p:cNvGrpSpPr/>
          <p:nvPr/>
        </p:nvGrpSpPr>
        <p:grpSpPr>
          <a:xfrm flipH="1" rot="10800000">
            <a:off x="-156600" y="-121650"/>
            <a:ext cx="9457200" cy="5386800"/>
            <a:chOff x="-156600" y="-121650"/>
            <a:chExt cx="9457200" cy="5386800"/>
          </a:xfrm>
        </p:grpSpPr>
        <p:cxnSp>
          <p:nvCxnSpPr>
            <p:cNvPr id="310" name="Google Shape;310;p26"/>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311" name="Google Shape;311;p26"/>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312" name="Google Shape;312;p26"/>
          <p:cNvGrpSpPr/>
          <p:nvPr/>
        </p:nvGrpSpPr>
        <p:grpSpPr>
          <a:xfrm rot="-10656999">
            <a:off x="265106" y="4284221"/>
            <a:ext cx="737487" cy="681823"/>
            <a:chOff x="5987395" y="3555631"/>
            <a:chExt cx="501122" cy="463298"/>
          </a:xfrm>
        </p:grpSpPr>
        <p:sp>
          <p:nvSpPr>
            <p:cNvPr id="313" name="Google Shape;313;p26"/>
            <p:cNvSpPr/>
            <p:nvPr/>
          </p:nvSpPr>
          <p:spPr>
            <a:xfrm>
              <a:off x="5987395" y="3589512"/>
              <a:ext cx="230075" cy="147342"/>
            </a:xfrm>
            <a:custGeom>
              <a:rect b="b" l="l" r="r" t="t"/>
              <a:pathLst>
                <a:path extrusionOk="0" h="187" w="292">
                  <a:moveTo>
                    <a:pt x="292" y="4"/>
                  </a:moveTo>
                  <a:lnTo>
                    <a:pt x="292" y="4"/>
                  </a:lnTo>
                  <a:cubicBezTo>
                    <a:pt x="292" y="4"/>
                    <a:pt x="142" y="-25"/>
                    <a:pt x="20" y="69"/>
                  </a:cubicBezTo>
                  <a:cubicBezTo>
                    <a:pt x="-21" y="101"/>
                    <a:pt x="4" y="167"/>
                    <a:pt x="57" y="165"/>
                  </a:cubicBezTo>
                  <a:cubicBezTo>
                    <a:pt x="112" y="161"/>
                    <a:pt x="181" y="165"/>
                    <a:pt x="247" y="187"/>
                  </a:cubicBezTo>
                  <a:lnTo>
                    <a:pt x="292" y="4"/>
                  </a:lnTo>
                  <a:close/>
                </a:path>
              </a:pathLst>
            </a:custGeom>
            <a:solidFill>
              <a:schemeClr val="accent4"/>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4" name="Google Shape;314;p26"/>
            <p:cNvSpPr/>
            <p:nvPr/>
          </p:nvSpPr>
          <p:spPr>
            <a:xfrm>
              <a:off x="5989759" y="3592663"/>
              <a:ext cx="225347" cy="141038"/>
            </a:xfrm>
            <a:custGeom>
              <a:rect b="b" l="l" r="r" t="t"/>
              <a:pathLst>
                <a:path extrusionOk="0" h="179" w="286">
                  <a:moveTo>
                    <a:pt x="19" y="67"/>
                  </a:moveTo>
                  <a:lnTo>
                    <a:pt x="19" y="67"/>
                  </a:lnTo>
                  <a:cubicBezTo>
                    <a:pt x="1" y="81"/>
                    <a:pt x="-2" y="100"/>
                    <a:pt x="1" y="118"/>
                  </a:cubicBezTo>
                  <a:cubicBezTo>
                    <a:pt x="43" y="95"/>
                    <a:pt x="88" y="69"/>
                    <a:pt x="133" y="59"/>
                  </a:cubicBezTo>
                  <a:cubicBezTo>
                    <a:pt x="162" y="53"/>
                    <a:pt x="187" y="85"/>
                    <a:pt x="176" y="112"/>
                  </a:cubicBezTo>
                  <a:cubicBezTo>
                    <a:pt x="174" y="112"/>
                    <a:pt x="174" y="114"/>
                    <a:pt x="174" y="114"/>
                  </a:cubicBezTo>
                  <a:cubicBezTo>
                    <a:pt x="164" y="136"/>
                    <a:pt x="178" y="163"/>
                    <a:pt x="201" y="169"/>
                  </a:cubicBezTo>
                  <a:cubicBezTo>
                    <a:pt x="215" y="171"/>
                    <a:pt x="229" y="175"/>
                    <a:pt x="240" y="179"/>
                  </a:cubicBezTo>
                  <a:cubicBezTo>
                    <a:pt x="286" y="4"/>
                    <a:pt x="286" y="4"/>
                    <a:pt x="286" y="4"/>
                  </a:cubicBezTo>
                  <a:cubicBezTo>
                    <a:pt x="262" y="0"/>
                    <a:pt x="129" y="-17"/>
                    <a:pt x="19" y="67"/>
                  </a:cubicBezTo>
                  <a:close/>
                </a:path>
              </a:pathLst>
            </a:custGeom>
            <a:solidFill>
              <a:srgbClr val="AA6221">
                <a:alpha val="57230"/>
              </a:srgbClr>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5" name="Google Shape;315;p26"/>
            <p:cNvSpPr/>
            <p:nvPr/>
          </p:nvSpPr>
          <p:spPr>
            <a:xfrm>
              <a:off x="6130798" y="3555631"/>
              <a:ext cx="210377" cy="262378"/>
            </a:xfrm>
            <a:custGeom>
              <a:rect b="b" l="l" r="r" t="t"/>
              <a:pathLst>
                <a:path extrusionOk="0" h="333" w="267">
                  <a:moveTo>
                    <a:pt x="112" y="326"/>
                  </a:moveTo>
                  <a:lnTo>
                    <a:pt x="112" y="326"/>
                  </a:lnTo>
                  <a:cubicBezTo>
                    <a:pt x="112" y="326"/>
                    <a:pt x="-58" y="390"/>
                    <a:pt x="20" y="134"/>
                  </a:cubicBezTo>
                  <a:cubicBezTo>
                    <a:pt x="99" y="-123"/>
                    <a:pt x="267" y="69"/>
                    <a:pt x="267" y="69"/>
                  </a:cubicBezTo>
                  <a:lnTo>
                    <a:pt x="112" y="326"/>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6" name="Google Shape;316;p26"/>
            <p:cNvSpPr/>
            <p:nvPr/>
          </p:nvSpPr>
          <p:spPr>
            <a:xfrm>
              <a:off x="6170194" y="3557207"/>
              <a:ext cx="167829" cy="253711"/>
            </a:xfrm>
            <a:custGeom>
              <a:rect b="b" l="l" r="r" t="t"/>
              <a:pathLst>
                <a:path extrusionOk="0" h="322" w="213">
                  <a:moveTo>
                    <a:pt x="53" y="67"/>
                  </a:moveTo>
                  <a:lnTo>
                    <a:pt x="53" y="67"/>
                  </a:lnTo>
                  <a:cubicBezTo>
                    <a:pt x="64" y="71"/>
                    <a:pt x="74" y="79"/>
                    <a:pt x="72" y="88"/>
                  </a:cubicBezTo>
                  <a:cubicBezTo>
                    <a:pt x="53" y="153"/>
                    <a:pt x="11" y="218"/>
                    <a:pt x="11" y="284"/>
                  </a:cubicBezTo>
                  <a:cubicBezTo>
                    <a:pt x="10" y="310"/>
                    <a:pt x="35" y="330"/>
                    <a:pt x="60" y="320"/>
                  </a:cubicBezTo>
                  <a:lnTo>
                    <a:pt x="60" y="320"/>
                  </a:lnTo>
                  <a:cubicBezTo>
                    <a:pt x="213" y="67"/>
                    <a:pt x="213" y="67"/>
                    <a:pt x="213" y="67"/>
                  </a:cubicBezTo>
                  <a:cubicBezTo>
                    <a:pt x="207" y="61"/>
                    <a:pt x="195" y="49"/>
                    <a:pt x="180" y="38"/>
                  </a:cubicBezTo>
                  <a:cubicBezTo>
                    <a:pt x="150" y="14"/>
                    <a:pt x="107" y="-9"/>
                    <a:pt x="66" y="4"/>
                  </a:cubicBezTo>
                  <a:cubicBezTo>
                    <a:pt x="41" y="12"/>
                    <a:pt x="17" y="34"/>
                    <a:pt x="0" y="69"/>
                  </a:cubicBezTo>
                  <a:cubicBezTo>
                    <a:pt x="17" y="63"/>
                    <a:pt x="35" y="63"/>
                    <a:pt x="53" y="67"/>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7" name="Google Shape;317;p26"/>
            <p:cNvSpPr/>
            <p:nvPr/>
          </p:nvSpPr>
          <p:spPr>
            <a:xfrm>
              <a:off x="6319901" y="3770734"/>
              <a:ext cx="156798" cy="248196"/>
            </a:xfrm>
            <a:custGeom>
              <a:rect b="b" l="l" r="r" t="t"/>
              <a:pathLst>
                <a:path extrusionOk="0" h="315" w="199">
                  <a:moveTo>
                    <a:pt x="158" y="0"/>
                  </a:moveTo>
                  <a:lnTo>
                    <a:pt x="158" y="0"/>
                  </a:lnTo>
                  <a:cubicBezTo>
                    <a:pt x="158" y="0"/>
                    <a:pt x="233" y="135"/>
                    <a:pt x="180" y="280"/>
                  </a:cubicBezTo>
                  <a:cubicBezTo>
                    <a:pt x="162" y="329"/>
                    <a:pt x="92" y="325"/>
                    <a:pt x="78" y="274"/>
                  </a:cubicBezTo>
                  <a:cubicBezTo>
                    <a:pt x="64" y="219"/>
                    <a:pt x="39" y="157"/>
                    <a:pt x="0" y="100"/>
                  </a:cubicBezTo>
                  <a:lnTo>
                    <a:pt x="158"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8" name="Google Shape;318;p26"/>
            <p:cNvSpPr/>
            <p:nvPr/>
          </p:nvSpPr>
          <p:spPr>
            <a:xfrm>
              <a:off x="6323052" y="3775461"/>
              <a:ext cx="151282" cy="238741"/>
            </a:xfrm>
            <a:custGeom>
              <a:rect b="b" l="l" r="r" t="t"/>
              <a:pathLst>
                <a:path extrusionOk="0" h="303" w="192">
                  <a:moveTo>
                    <a:pt x="172" y="272"/>
                  </a:moveTo>
                  <a:lnTo>
                    <a:pt x="172" y="272"/>
                  </a:lnTo>
                  <a:cubicBezTo>
                    <a:pt x="166" y="294"/>
                    <a:pt x="149" y="303"/>
                    <a:pt x="131" y="303"/>
                  </a:cubicBezTo>
                  <a:cubicBezTo>
                    <a:pt x="141" y="258"/>
                    <a:pt x="150" y="207"/>
                    <a:pt x="147" y="162"/>
                  </a:cubicBezTo>
                  <a:cubicBezTo>
                    <a:pt x="145" y="131"/>
                    <a:pt x="106" y="117"/>
                    <a:pt x="84" y="139"/>
                  </a:cubicBezTo>
                  <a:cubicBezTo>
                    <a:pt x="82" y="139"/>
                    <a:pt x="82" y="139"/>
                    <a:pt x="82" y="139"/>
                  </a:cubicBezTo>
                  <a:cubicBezTo>
                    <a:pt x="64" y="154"/>
                    <a:pt x="35" y="151"/>
                    <a:pt x="21" y="129"/>
                  </a:cubicBezTo>
                  <a:cubicBezTo>
                    <a:pt x="15" y="117"/>
                    <a:pt x="7" y="106"/>
                    <a:pt x="0" y="96"/>
                  </a:cubicBezTo>
                  <a:cubicBezTo>
                    <a:pt x="153" y="0"/>
                    <a:pt x="153" y="0"/>
                    <a:pt x="153" y="0"/>
                  </a:cubicBezTo>
                  <a:cubicBezTo>
                    <a:pt x="164" y="20"/>
                    <a:pt x="221" y="143"/>
                    <a:pt x="172" y="27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19" name="Google Shape;319;p26"/>
            <p:cNvSpPr/>
            <p:nvPr/>
          </p:nvSpPr>
          <p:spPr>
            <a:xfrm>
              <a:off x="6243472" y="3661213"/>
              <a:ext cx="245045" cy="244256"/>
            </a:xfrm>
            <a:custGeom>
              <a:rect b="b" l="l" r="r" t="t"/>
              <a:pathLst>
                <a:path extrusionOk="0" h="310" w="311">
                  <a:moveTo>
                    <a:pt x="1" y="215"/>
                  </a:moveTo>
                  <a:lnTo>
                    <a:pt x="1" y="215"/>
                  </a:lnTo>
                  <a:cubicBezTo>
                    <a:pt x="1" y="215"/>
                    <a:pt x="-17" y="399"/>
                    <a:pt x="210" y="255"/>
                  </a:cubicBezTo>
                  <a:cubicBezTo>
                    <a:pt x="438" y="109"/>
                    <a:pt x="208" y="0"/>
                    <a:pt x="208" y="0"/>
                  </a:cubicBezTo>
                  <a:lnTo>
                    <a:pt x="1" y="215"/>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0" name="Google Shape;320;p26"/>
            <p:cNvSpPr/>
            <p:nvPr/>
          </p:nvSpPr>
          <p:spPr>
            <a:xfrm>
              <a:off x="6246623" y="3664364"/>
              <a:ext cx="239530" cy="199344"/>
            </a:xfrm>
            <a:custGeom>
              <a:rect b="b" l="l" r="r" t="t"/>
              <a:pathLst>
                <a:path extrusionOk="0" h="253" w="304">
                  <a:moveTo>
                    <a:pt x="247" y="152"/>
                  </a:moveTo>
                  <a:lnTo>
                    <a:pt x="247" y="152"/>
                  </a:lnTo>
                  <a:cubicBezTo>
                    <a:pt x="242" y="145"/>
                    <a:pt x="230" y="135"/>
                    <a:pt x="220" y="141"/>
                  </a:cubicBezTo>
                  <a:cubicBezTo>
                    <a:pt x="163" y="178"/>
                    <a:pt x="112" y="233"/>
                    <a:pt x="48" y="252"/>
                  </a:cubicBezTo>
                  <a:cubicBezTo>
                    <a:pt x="24" y="258"/>
                    <a:pt x="-1" y="239"/>
                    <a:pt x="1" y="213"/>
                  </a:cubicBezTo>
                  <a:lnTo>
                    <a:pt x="1" y="213"/>
                  </a:lnTo>
                  <a:cubicBezTo>
                    <a:pt x="206" y="0"/>
                    <a:pt x="206" y="0"/>
                    <a:pt x="206" y="0"/>
                  </a:cubicBezTo>
                  <a:cubicBezTo>
                    <a:pt x="210" y="2"/>
                    <a:pt x="226" y="11"/>
                    <a:pt x="244" y="23"/>
                  </a:cubicBezTo>
                  <a:cubicBezTo>
                    <a:pt x="271" y="45"/>
                    <a:pt x="306" y="80"/>
                    <a:pt x="304" y="125"/>
                  </a:cubicBezTo>
                  <a:cubicBezTo>
                    <a:pt x="302" y="150"/>
                    <a:pt x="289" y="178"/>
                    <a:pt x="259" y="205"/>
                  </a:cubicBezTo>
                  <a:cubicBezTo>
                    <a:pt x="259" y="188"/>
                    <a:pt x="255" y="170"/>
                    <a:pt x="247" y="15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1" name="Google Shape;321;p26"/>
            <p:cNvSpPr/>
            <p:nvPr/>
          </p:nvSpPr>
          <p:spPr>
            <a:xfrm>
              <a:off x="6195408" y="3577693"/>
              <a:ext cx="246621" cy="276561"/>
            </a:xfrm>
            <a:custGeom>
              <a:rect b="b" l="l" r="r" t="t"/>
              <a:pathLst>
                <a:path extrusionOk="0" h="351" w="313">
                  <a:moveTo>
                    <a:pt x="15" y="347"/>
                  </a:moveTo>
                  <a:lnTo>
                    <a:pt x="15" y="347"/>
                  </a:lnTo>
                  <a:cubicBezTo>
                    <a:pt x="77" y="386"/>
                    <a:pt x="424" y="159"/>
                    <a:pt x="277" y="35"/>
                  </a:cubicBezTo>
                  <a:cubicBezTo>
                    <a:pt x="87" y="-125"/>
                    <a:pt x="-46" y="305"/>
                    <a:pt x="15" y="347"/>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2" name="Google Shape;322;p26"/>
            <p:cNvSpPr/>
            <p:nvPr/>
          </p:nvSpPr>
          <p:spPr>
            <a:xfrm>
              <a:off x="6273413" y="3580845"/>
              <a:ext cx="164677" cy="146554"/>
            </a:xfrm>
            <a:custGeom>
              <a:rect b="b" l="l" r="r" t="t"/>
              <a:pathLst>
                <a:path extrusionOk="0" h="186" w="209">
                  <a:moveTo>
                    <a:pt x="178" y="186"/>
                  </a:moveTo>
                  <a:lnTo>
                    <a:pt x="178" y="186"/>
                  </a:lnTo>
                  <a:cubicBezTo>
                    <a:pt x="216" y="133"/>
                    <a:pt x="225" y="78"/>
                    <a:pt x="174" y="35"/>
                  </a:cubicBezTo>
                  <a:cubicBezTo>
                    <a:pt x="106" y="-24"/>
                    <a:pt x="45" y="-2"/>
                    <a:pt x="0" y="49"/>
                  </a:cubicBezTo>
                  <a:cubicBezTo>
                    <a:pt x="70" y="76"/>
                    <a:pt x="135" y="121"/>
                    <a:pt x="178" y="186"/>
                  </a:cubicBezTo>
                  <a:close/>
                </a:path>
              </a:pathLst>
            </a:custGeom>
            <a:solidFill>
              <a:srgbClr val="AA6221">
                <a:alpha val="57230"/>
              </a:srgbClr>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3" name="Google Shape;323;p26"/>
            <p:cNvSpPr/>
            <p:nvPr/>
          </p:nvSpPr>
          <p:spPr>
            <a:xfrm>
              <a:off x="6373480" y="3904680"/>
              <a:ext cx="47276" cy="102430"/>
            </a:xfrm>
            <a:custGeom>
              <a:rect b="b" l="l" r="r" t="t"/>
              <a:pathLst>
                <a:path extrusionOk="0" h="130" w="60">
                  <a:moveTo>
                    <a:pt x="32" y="104"/>
                  </a:moveTo>
                  <a:lnTo>
                    <a:pt x="32" y="104"/>
                  </a:lnTo>
                  <a:cubicBezTo>
                    <a:pt x="28" y="83"/>
                    <a:pt x="20" y="63"/>
                    <a:pt x="10" y="43"/>
                  </a:cubicBezTo>
                  <a:cubicBezTo>
                    <a:pt x="6" y="37"/>
                    <a:pt x="2" y="30"/>
                    <a:pt x="0" y="22"/>
                  </a:cubicBezTo>
                  <a:cubicBezTo>
                    <a:pt x="0" y="14"/>
                    <a:pt x="2" y="4"/>
                    <a:pt x="10" y="2"/>
                  </a:cubicBezTo>
                  <a:cubicBezTo>
                    <a:pt x="16" y="-2"/>
                    <a:pt x="22" y="0"/>
                    <a:pt x="26" y="2"/>
                  </a:cubicBezTo>
                  <a:cubicBezTo>
                    <a:pt x="32" y="6"/>
                    <a:pt x="36" y="10"/>
                    <a:pt x="39" y="14"/>
                  </a:cubicBezTo>
                  <a:cubicBezTo>
                    <a:pt x="55" y="40"/>
                    <a:pt x="59" y="69"/>
                    <a:pt x="59" y="96"/>
                  </a:cubicBezTo>
                  <a:cubicBezTo>
                    <a:pt x="59" y="106"/>
                    <a:pt x="63" y="126"/>
                    <a:pt x="51" y="130"/>
                  </a:cubicBezTo>
                  <a:cubicBezTo>
                    <a:pt x="38" y="134"/>
                    <a:pt x="32" y="114"/>
                    <a:pt x="32" y="104"/>
                  </a:cubicBezTo>
                  <a:close/>
                </a:path>
              </a:pathLst>
            </a:custGeom>
            <a:solidFill>
              <a:srgbClr val="FFE05E">
                <a:alpha val="32080"/>
              </a:srgbClr>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4" name="Google Shape;324;p26"/>
            <p:cNvSpPr/>
            <p:nvPr/>
          </p:nvSpPr>
          <p:spPr>
            <a:xfrm>
              <a:off x="6277352" y="3819585"/>
              <a:ext cx="132372" cy="73277"/>
            </a:xfrm>
            <a:custGeom>
              <a:rect b="b" l="l" r="r" t="t"/>
              <a:pathLst>
                <a:path extrusionOk="0" h="93" w="168">
                  <a:moveTo>
                    <a:pt x="73" y="89"/>
                  </a:moveTo>
                  <a:lnTo>
                    <a:pt x="73" y="89"/>
                  </a:lnTo>
                  <a:cubicBezTo>
                    <a:pt x="95" y="85"/>
                    <a:pt x="117" y="73"/>
                    <a:pt x="136" y="61"/>
                  </a:cubicBezTo>
                  <a:cubicBezTo>
                    <a:pt x="144" y="57"/>
                    <a:pt x="154" y="52"/>
                    <a:pt x="160" y="46"/>
                  </a:cubicBezTo>
                  <a:cubicBezTo>
                    <a:pt x="165" y="38"/>
                    <a:pt x="169" y="28"/>
                    <a:pt x="167" y="18"/>
                  </a:cubicBezTo>
                  <a:cubicBezTo>
                    <a:pt x="164" y="8"/>
                    <a:pt x="152" y="0"/>
                    <a:pt x="140" y="0"/>
                  </a:cubicBezTo>
                  <a:cubicBezTo>
                    <a:pt x="128" y="0"/>
                    <a:pt x="117" y="7"/>
                    <a:pt x="108" y="14"/>
                  </a:cubicBezTo>
                  <a:cubicBezTo>
                    <a:pt x="99" y="22"/>
                    <a:pt x="91" y="30"/>
                    <a:pt x="83" y="38"/>
                  </a:cubicBezTo>
                  <a:cubicBezTo>
                    <a:pt x="67" y="50"/>
                    <a:pt x="48" y="57"/>
                    <a:pt x="30" y="59"/>
                  </a:cubicBezTo>
                  <a:cubicBezTo>
                    <a:pt x="22" y="59"/>
                    <a:pt x="14" y="59"/>
                    <a:pt x="9" y="63"/>
                  </a:cubicBezTo>
                  <a:cubicBezTo>
                    <a:pt x="-13" y="77"/>
                    <a:pt x="11" y="87"/>
                    <a:pt x="22" y="91"/>
                  </a:cubicBezTo>
                  <a:cubicBezTo>
                    <a:pt x="38" y="95"/>
                    <a:pt x="56" y="95"/>
                    <a:pt x="73" y="89"/>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5" name="Google Shape;325;p26"/>
            <p:cNvSpPr/>
            <p:nvPr/>
          </p:nvSpPr>
          <p:spPr>
            <a:xfrm>
              <a:off x="6009457" y="3680123"/>
              <a:ext cx="104794" cy="33881"/>
            </a:xfrm>
            <a:custGeom>
              <a:rect b="b" l="l" r="r" t="t"/>
              <a:pathLst>
                <a:path extrusionOk="0" h="43" w="133">
                  <a:moveTo>
                    <a:pt x="29" y="38"/>
                  </a:moveTo>
                  <a:lnTo>
                    <a:pt x="29" y="38"/>
                  </a:lnTo>
                  <a:cubicBezTo>
                    <a:pt x="49" y="36"/>
                    <a:pt x="70" y="36"/>
                    <a:pt x="92" y="40"/>
                  </a:cubicBezTo>
                  <a:cubicBezTo>
                    <a:pt x="100" y="42"/>
                    <a:pt x="108" y="44"/>
                    <a:pt x="115" y="42"/>
                  </a:cubicBezTo>
                  <a:cubicBezTo>
                    <a:pt x="123" y="40"/>
                    <a:pt x="131" y="35"/>
                    <a:pt x="133" y="27"/>
                  </a:cubicBezTo>
                  <a:cubicBezTo>
                    <a:pt x="133" y="23"/>
                    <a:pt x="131" y="17"/>
                    <a:pt x="127" y="13"/>
                  </a:cubicBezTo>
                  <a:cubicBezTo>
                    <a:pt x="123" y="9"/>
                    <a:pt x="117" y="5"/>
                    <a:pt x="111" y="3"/>
                  </a:cubicBezTo>
                  <a:cubicBezTo>
                    <a:pt x="84" y="-5"/>
                    <a:pt x="55" y="1"/>
                    <a:pt x="27" y="11"/>
                  </a:cubicBezTo>
                  <a:cubicBezTo>
                    <a:pt x="18" y="13"/>
                    <a:pt x="0" y="15"/>
                    <a:pt x="0" y="27"/>
                  </a:cubicBezTo>
                  <a:cubicBezTo>
                    <a:pt x="0" y="42"/>
                    <a:pt x="20" y="40"/>
                    <a:pt x="29" y="38"/>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6" name="Google Shape;326;p26"/>
            <p:cNvSpPr/>
            <p:nvPr/>
          </p:nvSpPr>
          <p:spPr>
            <a:xfrm>
              <a:off x="6144981" y="3659637"/>
              <a:ext cx="55155" cy="138674"/>
            </a:xfrm>
            <a:custGeom>
              <a:rect b="b" l="l" r="r" t="t"/>
              <a:pathLst>
                <a:path extrusionOk="0" h="176" w="70">
                  <a:moveTo>
                    <a:pt x="0" y="109"/>
                  </a:moveTo>
                  <a:lnTo>
                    <a:pt x="0" y="109"/>
                  </a:lnTo>
                  <a:cubicBezTo>
                    <a:pt x="0" y="86"/>
                    <a:pt x="6" y="62"/>
                    <a:pt x="10" y="41"/>
                  </a:cubicBezTo>
                  <a:cubicBezTo>
                    <a:pt x="14" y="31"/>
                    <a:pt x="16" y="23"/>
                    <a:pt x="22" y="14"/>
                  </a:cubicBezTo>
                  <a:cubicBezTo>
                    <a:pt x="26" y="6"/>
                    <a:pt x="36" y="0"/>
                    <a:pt x="43" y="0"/>
                  </a:cubicBezTo>
                  <a:cubicBezTo>
                    <a:pt x="55" y="0"/>
                    <a:pt x="65" y="12"/>
                    <a:pt x="69" y="21"/>
                  </a:cubicBezTo>
                  <a:cubicBezTo>
                    <a:pt x="71" y="33"/>
                    <a:pt x="69" y="45"/>
                    <a:pt x="65" y="55"/>
                  </a:cubicBezTo>
                  <a:cubicBezTo>
                    <a:pt x="59" y="66"/>
                    <a:pt x="53" y="76"/>
                    <a:pt x="49" y="86"/>
                  </a:cubicBezTo>
                  <a:cubicBezTo>
                    <a:pt x="42" y="104"/>
                    <a:pt x="39" y="123"/>
                    <a:pt x="42" y="143"/>
                  </a:cubicBezTo>
                  <a:cubicBezTo>
                    <a:pt x="43" y="151"/>
                    <a:pt x="45" y="158"/>
                    <a:pt x="43" y="164"/>
                  </a:cubicBezTo>
                  <a:cubicBezTo>
                    <a:pt x="36" y="188"/>
                    <a:pt x="20" y="170"/>
                    <a:pt x="14" y="158"/>
                  </a:cubicBezTo>
                  <a:cubicBezTo>
                    <a:pt x="6" y="145"/>
                    <a:pt x="2" y="127"/>
                    <a:pt x="0" y="109"/>
                  </a:cubicBezTo>
                  <a:close/>
                </a:path>
              </a:pathLst>
            </a:custGeom>
            <a:solidFill>
              <a:srgbClr val="FFE05E">
                <a:alpha val="32080"/>
              </a:srgbClr>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7" name="Google Shape;327;p26"/>
            <p:cNvSpPr/>
            <p:nvPr/>
          </p:nvSpPr>
          <p:spPr>
            <a:xfrm>
              <a:off x="6212742" y="3689578"/>
              <a:ext cx="139463" cy="144190"/>
            </a:xfrm>
            <a:custGeom>
              <a:rect b="b" l="l" r="r" t="t"/>
              <a:pathLst>
                <a:path extrusionOk="0" h="183" w="177">
                  <a:moveTo>
                    <a:pt x="143" y="130"/>
                  </a:moveTo>
                  <a:lnTo>
                    <a:pt x="143" y="130"/>
                  </a:lnTo>
                  <a:cubicBezTo>
                    <a:pt x="161" y="120"/>
                    <a:pt x="177" y="105"/>
                    <a:pt x="177" y="85"/>
                  </a:cubicBezTo>
                  <a:cubicBezTo>
                    <a:pt x="179" y="66"/>
                    <a:pt x="163" y="50"/>
                    <a:pt x="147" y="36"/>
                  </a:cubicBezTo>
                  <a:cubicBezTo>
                    <a:pt x="136" y="24"/>
                    <a:pt x="124" y="15"/>
                    <a:pt x="108" y="7"/>
                  </a:cubicBezTo>
                  <a:cubicBezTo>
                    <a:pt x="94" y="1"/>
                    <a:pt x="77" y="-3"/>
                    <a:pt x="63" y="3"/>
                  </a:cubicBezTo>
                  <a:cubicBezTo>
                    <a:pt x="44" y="11"/>
                    <a:pt x="32" y="30"/>
                    <a:pt x="24" y="48"/>
                  </a:cubicBezTo>
                  <a:cubicBezTo>
                    <a:pt x="14" y="71"/>
                    <a:pt x="6" y="95"/>
                    <a:pt x="3" y="118"/>
                  </a:cubicBezTo>
                  <a:cubicBezTo>
                    <a:pt x="-1" y="134"/>
                    <a:pt x="-1" y="152"/>
                    <a:pt x="4" y="165"/>
                  </a:cubicBezTo>
                  <a:cubicBezTo>
                    <a:pt x="28" y="215"/>
                    <a:pt x="118" y="150"/>
                    <a:pt x="143" y="130"/>
                  </a:cubicBezTo>
                  <a:close/>
                </a:path>
              </a:pathLst>
            </a:custGeom>
            <a:solidFill>
              <a:srgbClr val="FFE05E">
                <a:alpha val="32080"/>
              </a:srgbClr>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328" name="Google Shape;328;p26"/>
            <p:cNvGrpSpPr/>
            <p:nvPr/>
          </p:nvGrpSpPr>
          <p:grpSpPr>
            <a:xfrm>
              <a:off x="6141829" y="3579269"/>
              <a:ext cx="334081" cy="270257"/>
              <a:chOff x="6141829" y="3579269"/>
              <a:chExt cx="334081" cy="270257"/>
            </a:xfrm>
          </p:grpSpPr>
          <p:sp>
            <p:nvSpPr>
              <p:cNvPr id="329" name="Google Shape;329;p26"/>
              <p:cNvSpPr/>
              <p:nvPr/>
            </p:nvSpPr>
            <p:spPr>
              <a:xfrm>
                <a:off x="6378207" y="3688790"/>
                <a:ext cx="12607" cy="11031"/>
              </a:xfrm>
              <a:custGeom>
                <a:rect b="b" l="l" r="r" t="t"/>
                <a:pathLst>
                  <a:path extrusionOk="0" h="14" w="16">
                    <a:moveTo>
                      <a:pt x="8" y="0"/>
                    </a:moveTo>
                    <a:lnTo>
                      <a:pt x="16" y="6"/>
                    </a:lnTo>
                    <a:lnTo>
                      <a:pt x="12" y="14"/>
                    </a:lnTo>
                    <a:lnTo>
                      <a:pt x="0" y="10"/>
                    </a:lnTo>
                    <a:lnTo>
                      <a:pt x="8"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0" name="Google Shape;330;p26"/>
              <p:cNvSpPr/>
              <p:nvPr/>
            </p:nvSpPr>
            <p:spPr>
              <a:xfrm>
                <a:off x="6400269" y="3711639"/>
                <a:ext cx="10243" cy="12607"/>
              </a:xfrm>
              <a:custGeom>
                <a:rect b="b" l="l" r="r" t="t"/>
                <a:pathLst>
                  <a:path extrusionOk="0" h="16" w="13">
                    <a:moveTo>
                      <a:pt x="13" y="6"/>
                    </a:moveTo>
                    <a:lnTo>
                      <a:pt x="8" y="16"/>
                    </a:lnTo>
                    <a:lnTo>
                      <a:pt x="0" y="12"/>
                    </a:lnTo>
                    <a:lnTo>
                      <a:pt x="2" y="0"/>
                    </a:lnTo>
                    <a:lnTo>
                      <a:pt x="13" y="6"/>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1" name="Google Shape;331;p26"/>
              <p:cNvSpPr/>
              <p:nvPr/>
            </p:nvSpPr>
            <p:spPr>
              <a:xfrm>
                <a:off x="6356933" y="3690366"/>
                <a:ext cx="5515" cy="4728"/>
              </a:xfrm>
              <a:custGeom>
                <a:rect b="b" l="l" r="r" t="t"/>
                <a:pathLst>
                  <a:path extrusionOk="0" h="6" w="7">
                    <a:moveTo>
                      <a:pt x="7" y="0"/>
                    </a:moveTo>
                    <a:lnTo>
                      <a:pt x="5" y="6"/>
                    </a:lnTo>
                    <a:lnTo>
                      <a:pt x="0" y="6"/>
                    </a:lnTo>
                    <a:lnTo>
                      <a:pt x="0" y="0"/>
                    </a:lnTo>
                    <a:lnTo>
                      <a:pt x="7"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2" name="Google Shape;332;p26"/>
              <p:cNvSpPr/>
              <p:nvPr/>
            </p:nvSpPr>
            <p:spPr>
              <a:xfrm>
                <a:off x="6367176" y="3693517"/>
                <a:ext cx="4728" cy="4728"/>
              </a:xfrm>
              <a:custGeom>
                <a:rect b="b" l="l" r="r" t="t"/>
                <a:pathLst>
                  <a:path extrusionOk="0" h="6" w="6">
                    <a:moveTo>
                      <a:pt x="6" y="4"/>
                    </a:moveTo>
                    <a:lnTo>
                      <a:pt x="3" y="6"/>
                    </a:lnTo>
                    <a:lnTo>
                      <a:pt x="0" y="4"/>
                    </a:lnTo>
                    <a:lnTo>
                      <a:pt x="4" y="0"/>
                    </a:lnTo>
                    <a:lnTo>
                      <a:pt x="6"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3" name="Google Shape;333;p26"/>
              <p:cNvSpPr/>
              <p:nvPr/>
            </p:nvSpPr>
            <p:spPr>
              <a:xfrm>
                <a:off x="6418391" y="3741581"/>
                <a:ext cx="4728" cy="5515"/>
              </a:xfrm>
              <a:custGeom>
                <a:rect b="b" l="l" r="r" t="t"/>
                <a:pathLst>
                  <a:path extrusionOk="0" h="7" w="6">
                    <a:moveTo>
                      <a:pt x="6" y="0"/>
                    </a:moveTo>
                    <a:lnTo>
                      <a:pt x="6" y="5"/>
                    </a:lnTo>
                    <a:lnTo>
                      <a:pt x="0" y="7"/>
                    </a:lnTo>
                    <a:lnTo>
                      <a:pt x="0" y="0"/>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4" name="Google Shape;334;p26"/>
              <p:cNvSpPr/>
              <p:nvPr/>
            </p:nvSpPr>
            <p:spPr>
              <a:xfrm>
                <a:off x="6400269" y="3679335"/>
                <a:ext cx="3940" cy="6303"/>
              </a:xfrm>
              <a:custGeom>
                <a:rect b="b" l="l" r="r" t="t"/>
                <a:pathLst>
                  <a:path extrusionOk="0" h="8" w="5">
                    <a:moveTo>
                      <a:pt x="5" y="0"/>
                    </a:moveTo>
                    <a:lnTo>
                      <a:pt x="5" y="6"/>
                    </a:lnTo>
                    <a:lnTo>
                      <a:pt x="0" y="8"/>
                    </a:lnTo>
                    <a:lnTo>
                      <a:pt x="0" y="0"/>
                    </a:lnTo>
                    <a:lnTo>
                      <a:pt x="5"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5" name="Google Shape;335;p26"/>
              <p:cNvSpPr/>
              <p:nvPr/>
            </p:nvSpPr>
            <p:spPr>
              <a:xfrm>
                <a:off x="6386086" y="3707700"/>
                <a:ext cx="7879" cy="7091"/>
              </a:xfrm>
              <a:custGeom>
                <a:rect b="b" l="l" r="r" t="t"/>
                <a:pathLst>
                  <a:path extrusionOk="0" h="9" w="10">
                    <a:moveTo>
                      <a:pt x="10" y="7"/>
                    </a:moveTo>
                    <a:lnTo>
                      <a:pt x="4" y="9"/>
                    </a:lnTo>
                    <a:lnTo>
                      <a:pt x="0" y="5"/>
                    </a:lnTo>
                    <a:lnTo>
                      <a:pt x="6" y="0"/>
                    </a:lnTo>
                    <a:lnTo>
                      <a:pt x="10" y="7"/>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6" name="Google Shape;336;p26"/>
              <p:cNvSpPr/>
              <p:nvPr/>
            </p:nvSpPr>
            <p:spPr>
              <a:xfrm>
                <a:off x="6410512" y="3699821"/>
                <a:ext cx="6303" cy="7879"/>
              </a:xfrm>
              <a:custGeom>
                <a:rect b="b" l="l" r="r" t="t"/>
                <a:pathLst>
                  <a:path extrusionOk="0" h="10" w="8">
                    <a:moveTo>
                      <a:pt x="4" y="10"/>
                    </a:moveTo>
                    <a:lnTo>
                      <a:pt x="0" y="6"/>
                    </a:lnTo>
                    <a:lnTo>
                      <a:pt x="2" y="0"/>
                    </a:lnTo>
                    <a:lnTo>
                      <a:pt x="8" y="2"/>
                    </a:lnTo>
                    <a:lnTo>
                      <a:pt x="4" y="1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7" name="Google Shape;337;p26"/>
              <p:cNvSpPr/>
              <p:nvPr/>
            </p:nvSpPr>
            <p:spPr>
              <a:xfrm>
                <a:off x="6369540" y="3669092"/>
                <a:ext cx="5515" cy="5515"/>
              </a:xfrm>
              <a:custGeom>
                <a:rect b="b" l="l" r="r" t="t"/>
                <a:pathLst>
                  <a:path extrusionOk="0" h="7" w="7">
                    <a:moveTo>
                      <a:pt x="7" y="2"/>
                    </a:moveTo>
                    <a:lnTo>
                      <a:pt x="5" y="7"/>
                    </a:lnTo>
                    <a:lnTo>
                      <a:pt x="0" y="3"/>
                    </a:lnTo>
                    <a:lnTo>
                      <a:pt x="3" y="0"/>
                    </a:lnTo>
                    <a:lnTo>
                      <a:pt x="7"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8" name="Google Shape;338;p26"/>
              <p:cNvSpPr/>
              <p:nvPr/>
            </p:nvSpPr>
            <p:spPr>
              <a:xfrm>
                <a:off x="6349054" y="3658061"/>
                <a:ext cx="6303" cy="4728"/>
              </a:xfrm>
              <a:custGeom>
                <a:rect b="b" l="l" r="r" t="t"/>
                <a:pathLst>
                  <a:path extrusionOk="0" h="6" w="8">
                    <a:moveTo>
                      <a:pt x="8" y="2"/>
                    </a:moveTo>
                    <a:lnTo>
                      <a:pt x="6" y="6"/>
                    </a:lnTo>
                    <a:lnTo>
                      <a:pt x="0" y="4"/>
                    </a:lnTo>
                    <a:lnTo>
                      <a:pt x="4" y="0"/>
                    </a:lnTo>
                    <a:lnTo>
                      <a:pt x="8"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9" name="Google Shape;339;p26"/>
              <p:cNvSpPr/>
              <p:nvPr/>
            </p:nvSpPr>
            <p:spPr>
              <a:xfrm>
                <a:off x="6375055" y="3721095"/>
                <a:ext cx="6303" cy="6303"/>
              </a:xfrm>
              <a:custGeom>
                <a:rect b="b" l="l" r="r" t="t"/>
                <a:pathLst>
                  <a:path extrusionOk="0" h="8" w="8">
                    <a:moveTo>
                      <a:pt x="8" y="4"/>
                    </a:moveTo>
                    <a:lnTo>
                      <a:pt x="4" y="8"/>
                    </a:lnTo>
                    <a:lnTo>
                      <a:pt x="0" y="4"/>
                    </a:lnTo>
                    <a:lnTo>
                      <a:pt x="6" y="0"/>
                    </a:lnTo>
                    <a:lnTo>
                      <a:pt x="8"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0" name="Google Shape;340;p26"/>
              <p:cNvSpPr/>
              <p:nvPr/>
            </p:nvSpPr>
            <p:spPr>
              <a:xfrm>
                <a:off x="6434150" y="3707700"/>
                <a:ext cx="6303" cy="3940"/>
              </a:xfrm>
              <a:custGeom>
                <a:rect b="b" l="l" r="r" t="t"/>
                <a:pathLst>
                  <a:path extrusionOk="0" h="5" w="8">
                    <a:moveTo>
                      <a:pt x="8" y="3"/>
                    </a:moveTo>
                    <a:lnTo>
                      <a:pt x="2" y="5"/>
                    </a:lnTo>
                    <a:lnTo>
                      <a:pt x="0" y="1"/>
                    </a:lnTo>
                    <a:lnTo>
                      <a:pt x="6" y="0"/>
                    </a:lnTo>
                    <a:lnTo>
                      <a:pt x="8" y="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1" name="Google Shape;341;p26"/>
              <p:cNvSpPr/>
              <p:nvPr/>
            </p:nvSpPr>
            <p:spPr>
              <a:xfrm>
                <a:off x="6393966" y="3654909"/>
                <a:ext cx="6303" cy="4728"/>
              </a:xfrm>
              <a:custGeom>
                <a:rect b="b" l="l" r="r" t="t"/>
                <a:pathLst>
                  <a:path extrusionOk="0" h="6" w="8">
                    <a:moveTo>
                      <a:pt x="8" y="4"/>
                    </a:moveTo>
                    <a:lnTo>
                      <a:pt x="4" y="6"/>
                    </a:lnTo>
                    <a:lnTo>
                      <a:pt x="0" y="2"/>
                    </a:lnTo>
                    <a:lnTo>
                      <a:pt x="6" y="0"/>
                    </a:lnTo>
                    <a:lnTo>
                      <a:pt x="8"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2" name="Google Shape;342;p26"/>
              <p:cNvSpPr/>
              <p:nvPr/>
            </p:nvSpPr>
            <p:spPr>
              <a:xfrm>
                <a:off x="6297839" y="3630484"/>
                <a:ext cx="11031" cy="10243"/>
              </a:xfrm>
              <a:custGeom>
                <a:rect b="b" l="l" r="r" t="t"/>
                <a:pathLst>
                  <a:path extrusionOk="0" h="13" w="14">
                    <a:moveTo>
                      <a:pt x="6" y="0"/>
                    </a:moveTo>
                    <a:lnTo>
                      <a:pt x="14" y="4"/>
                    </a:lnTo>
                    <a:lnTo>
                      <a:pt x="12" y="13"/>
                    </a:lnTo>
                    <a:lnTo>
                      <a:pt x="0" y="9"/>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3" name="Google Shape;343;p26"/>
              <p:cNvSpPr/>
              <p:nvPr/>
            </p:nvSpPr>
            <p:spPr>
              <a:xfrm>
                <a:off x="6323052" y="3648606"/>
                <a:ext cx="9455" cy="11031"/>
              </a:xfrm>
              <a:custGeom>
                <a:rect b="b" l="l" r="r" t="t"/>
                <a:pathLst>
                  <a:path extrusionOk="0" h="14" w="12">
                    <a:moveTo>
                      <a:pt x="12" y="6"/>
                    </a:moveTo>
                    <a:lnTo>
                      <a:pt x="9" y="14"/>
                    </a:lnTo>
                    <a:lnTo>
                      <a:pt x="0" y="12"/>
                    </a:lnTo>
                    <a:lnTo>
                      <a:pt x="1" y="0"/>
                    </a:lnTo>
                    <a:lnTo>
                      <a:pt x="12" y="6"/>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4" name="Google Shape;344;p26"/>
              <p:cNvSpPr/>
              <p:nvPr/>
            </p:nvSpPr>
            <p:spPr>
              <a:xfrm>
                <a:off x="6274989" y="3634423"/>
                <a:ext cx="6303" cy="6303"/>
              </a:xfrm>
              <a:custGeom>
                <a:rect b="b" l="l" r="r" t="t"/>
                <a:pathLst>
                  <a:path extrusionOk="0" h="8" w="8">
                    <a:moveTo>
                      <a:pt x="8" y="0"/>
                    </a:moveTo>
                    <a:lnTo>
                      <a:pt x="8" y="6"/>
                    </a:lnTo>
                    <a:lnTo>
                      <a:pt x="2" y="8"/>
                    </a:lnTo>
                    <a:lnTo>
                      <a:pt x="0" y="0"/>
                    </a:lnTo>
                    <a:lnTo>
                      <a:pt x="8"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5" name="Google Shape;345;p26"/>
              <p:cNvSpPr/>
              <p:nvPr/>
            </p:nvSpPr>
            <p:spPr>
              <a:xfrm>
                <a:off x="6286808" y="3635999"/>
                <a:ext cx="4728" cy="4728"/>
              </a:xfrm>
              <a:custGeom>
                <a:rect b="b" l="l" r="r" t="t"/>
                <a:pathLst>
                  <a:path extrusionOk="0" h="6" w="6">
                    <a:moveTo>
                      <a:pt x="6" y="4"/>
                    </a:moveTo>
                    <a:lnTo>
                      <a:pt x="2" y="6"/>
                    </a:lnTo>
                    <a:lnTo>
                      <a:pt x="0" y="4"/>
                    </a:lnTo>
                    <a:lnTo>
                      <a:pt x="2" y="0"/>
                    </a:lnTo>
                    <a:lnTo>
                      <a:pt x="6"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6" name="Google Shape;346;p26"/>
              <p:cNvSpPr/>
              <p:nvPr/>
            </p:nvSpPr>
            <p:spPr>
              <a:xfrm>
                <a:off x="6344326" y="3674607"/>
                <a:ext cx="6303" cy="6303"/>
              </a:xfrm>
              <a:custGeom>
                <a:rect b="b" l="l" r="r" t="t"/>
                <a:pathLst>
                  <a:path extrusionOk="0" h="8" w="8">
                    <a:moveTo>
                      <a:pt x="8" y="0"/>
                    </a:moveTo>
                    <a:lnTo>
                      <a:pt x="8" y="6"/>
                    </a:lnTo>
                    <a:lnTo>
                      <a:pt x="2" y="8"/>
                    </a:lnTo>
                    <a:lnTo>
                      <a:pt x="0" y="0"/>
                    </a:lnTo>
                    <a:lnTo>
                      <a:pt x="8"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7" name="Google Shape;347;p26"/>
              <p:cNvSpPr/>
              <p:nvPr/>
            </p:nvSpPr>
            <p:spPr>
              <a:xfrm>
                <a:off x="6315173" y="3617877"/>
                <a:ext cx="7879" cy="4728"/>
              </a:xfrm>
              <a:custGeom>
                <a:rect b="b" l="l" r="r" t="t"/>
                <a:pathLst>
                  <a:path extrusionOk="0" h="6" w="10">
                    <a:moveTo>
                      <a:pt x="8" y="0"/>
                    </a:moveTo>
                    <a:lnTo>
                      <a:pt x="10" y="6"/>
                    </a:lnTo>
                    <a:lnTo>
                      <a:pt x="4" y="6"/>
                    </a:lnTo>
                    <a:lnTo>
                      <a:pt x="0" y="0"/>
                    </a:lnTo>
                    <a:lnTo>
                      <a:pt x="8"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8" name="Google Shape;348;p26"/>
              <p:cNvSpPr/>
              <p:nvPr/>
            </p:nvSpPr>
            <p:spPr>
              <a:xfrm>
                <a:off x="6308870" y="3647030"/>
                <a:ext cx="7879" cy="7879"/>
              </a:xfrm>
              <a:custGeom>
                <a:rect b="b" l="l" r="r" t="t"/>
                <a:pathLst>
                  <a:path extrusionOk="0" h="10" w="10">
                    <a:moveTo>
                      <a:pt x="10" y="6"/>
                    </a:moveTo>
                    <a:lnTo>
                      <a:pt x="4" y="10"/>
                    </a:lnTo>
                    <a:lnTo>
                      <a:pt x="0" y="6"/>
                    </a:lnTo>
                    <a:lnTo>
                      <a:pt x="4" y="0"/>
                    </a:lnTo>
                    <a:lnTo>
                      <a:pt x="10" y="6"/>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49" name="Google Shape;349;p26"/>
              <p:cNvSpPr/>
              <p:nvPr/>
            </p:nvSpPr>
            <p:spPr>
              <a:xfrm>
                <a:off x="6330144" y="3635999"/>
                <a:ext cx="7879" cy="6303"/>
              </a:xfrm>
              <a:custGeom>
                <a:rect b="b" l="l" r="r" t="t"/>
                <a:pathLst>
                  <a:path extrusionOk="0" h="8" w="10">
                    <a:moveTo>
                      <a:pt x="6" y="8"/>
                    </a:moveTo>
                    <a:lnTo>
                      <a:pt x="0" y="6"/>
                    </a:lnTo>
                    <a:lnTo>
                      <a:pt x="3" y="0"/>
                    </a:lnTo>
                    <a:lnTo>
                      <a:pt x="10" y="0"/>
                    </a:lnTo>
                    <a:lnTo>
                      <a:pt x="6" y="8"/>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0" name="Google Shape;350;p26"/>
              <p:cNvSpPr/>
              <p:nvPr/>
            </p:nvSpPr>
            <p:spPr>
              <a:xfrm>
                <a:off x="6286020" y="3611573"/>
                <a:ext cx="3940" cy="4728"/>
              </a:xfrm>
              <a:custGeom>
                <a:rect b="b" l="l" r="r" t="t"/>
                <a:pathLst>
                  <a:path extrusionOk="0" h="6" w="5">
                    <a:moveTo>
                      <a:pt x="5" y="2"/>
                    </a:moveTo>
                    <a:lnTo>
                      <a:pt x="3" y="6"/>
                    </a:lnTo>
                    <a:lnTo>
                      <a:pt x="0" y="6"/>
                    </a:lnTo>
                    <a:lnTo>
                      <a:pt x="1" y="0"/>
                    </a:lnTo>
                    <a:lnTo>
                      <a:pt x="5"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1" name="Google Shape;351;p26"/>
              <p:cNvSpPr/>
              <p:nvPr/>
            </p:nvSpPr>
            <p:spPr>
              <a:xfrm>
                <a:off x="6263958" y="3603694"/>
                <a:ext cx="4728" cy="6303"/>
              </a:xfrm>
              <a:custGeom>
                <a:rect b="b" l="l" r="r" t="t"/>
                <a:pathLst>
                  <a:path extrusionOk="0" h="8" w="6">
                    <a:moveTo>
                      <a:pt x="6" y="2"/>
                    </a:moveTo>
                    <a:lnTo>
                      <a:pt x="4" y="8"/>
                    </a:lnTo>
                    <a:lnTo>
                      <a:pt x="0" y="6"/>
                    </a:lnTo>
                    <a:lnTo>
                      <a:pt x="2" y="0"/>
                    </a:lnTo>
                    <a:lnTo>
                      <a:pt x="6"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2" name="Google Shape;352;p26"/>
              <p:cNvSpPr/>
              <p:nvPr/>
            </p:nvSpPr>
            <p:spPr>
              <a:xfrm>
                <a:off x="6299414" y="3662788"/>
                <a:ext cx="6303" cy="6303"/>
              </a:xfrm>
              <a:custGeom>
                <a:rect b="b" l="l" r="r" t="t"/>
                <a:pathLst>
                  <a:path extrusionOk="0" h="8" w="8">
                    <a:moveTo>
                      <a:pt x="8" y="4"/>
                    </a:moveTo>
                    <a:lnTo>
                      <a:pt x="4" y="8"/>
                    </a:lnTo>
                    <a:lnTo>
                      <a:pt x="0" y="4"/>
                    </a:lnTo>
                    <a:lnTo>
                      <a:pt x="4" y="0"/>
                    </a:lnTo>
                    <a:lnTo>
                      <a:pt x="8"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3" name="Google Shape;353;p26"/>
              <p:cNvSpPr/>
              <p:nvPr/>
            </p:nvSpPr>
            <p:spPr>
              <a:xfrm>
                <a:off x="6355357" y="3637575"/>
                <a:ext cx="5515" cy="6303"/>
              </a:xfrm>
              <a:custGeom>
                <a:rect b="b" l="l" r="r" t="t"/>
                <a:pathLst>
                  <a:path extrusionOk="0" h="8" w="7">
                    <a:moveTo>
                      <a:pt x="7" y="4"/>
                    </a:moveTo>
                    <a:lnTo>
                      <a:pt x="4" y="8"/>
                    </a:lnTo>
                    <a:lnTo>
                      <a:pt x="0" y="4"/>
                    </a:lnTo>
                    <a:lnTo>
                      <a:pt x="4" y="0"/>
                    </a:lnTo>
                    <a:lnTo>
                      <a:pt x="7"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4" name="Google Shape;354;p26"/>
              <p:cNvSpPr/>
              <p:nvPr/>
            </p:nvSpPr>
            <p:spPr>
              <a:xfrm>
                <a:off x="6307294" y="3592663"/>
                <a:ext cx="6303" cy="7091"/>
              </a:xfrm>
              <a:custGeom>
                <a:rect b="b" l="l" r="r" t="t"/>
                <a:pathLst>
                  <a:path extrusionOk="0" h="9" w="8">
                    <a:moveTo>
                      <a:pt x="8" y="4"/>
                    </a:moveTo>
                    <a:lnTo>
                      <a:pt x="4" y="9"/>
                    </a:lnTo>
                    <a:lnTo>
                      <a:pt x="0" y="4"/>
                    </a:lnTo>
                    <a:lnTo>
                      <a:pt x="4" y="0"/>
                    </a:lnTo>
                    <a:lnTo>
                      <a:pt x="8"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5" name="Google Shape;355;p26"/>
              <p:cNvSpPr/>
              <p:nvPr/>
            </p:nvSpPr>
            <p:spPr>
              <a:xfrm>
                <a:off x="6186741" y="3611573"/>
                <a:ext cx="9455" cy="11031"/>
              </a:xfrm>
              <a:custGeom>
                <a:rect b="b" l="l" r="r" t="t"/>
                <a:pathLst>
                  <a:path extrusionOk="0" h="14" w="12">
                    <a:moveTo>
                      <a:pt x="0" y="2"/>
                    </a:moveTo>
                    <a:lnTo>
                      <a:pt x="8" y="0"/>
                    </a:lnTo>
                    <a:lnTo>
                      <a:pt x="12" y="10"/>
                    </a:lnTo>
                    <a:lnTo>
                      <a:pt x="2" y="14"/>
                    </a:lnTo>
                    <a:lnTo>
                      <a:pt x="0"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6" name="Google Shape;356;p26"/>
              <p:cNvSpPr/>
              <p:nvPr/>
            </p:nvSpPr>
            <p:spPr>
              <a:xfrm>
                <a:off x="6215106" y="3614725"/>
                <a:ext cx="11819" cy="9455"/>
              </a:xfrm>
              <a:custGeom>
                <a:rect b="b" l="l" r="r" t="t"/>
                <a:pathLst>
                  <a:path extrusionOk="0" h="12" w="15">
                    <a:moveTo>
                      <a:pt x="11" y="0"/>
                    </a:moveTo>
                    <a:lnTo>
                      <a:pt x="15" y="8"/>
                    </a:lnTo>
                    <a:lnTo>
                      <a:pt x="5" y="12"/>
                    </a:lnTo>
                    <a:lnTo>
                      <a:pt x="0" y="2"/>
                    </a:lnTo>
                    <a:lnTo>
                      <a:pt x="11"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7" name="Google Shape;357;p26"/>
              <p:cNvSpPr/>
              <p:nvPr/>
            </p:nvSpPr>
            <p:spPr>
              <a:xfrm>
                <a:off x="6167043" y="3630484"/>
                <a:ext cx="7879" cy="5515"/>
              </a:xfrm>
              <a:custGeom>
                <a:rect b="b" l="l" r="r" t="t"/>
                <a:pathLst>
                  <a:path extrusionOk="0" h="7" w="10">
                    <a:moveTo>
                      <a:pt x="6" y="0"/>
                    </a:moveTo>
                    <a:lnTo>
                      <a:pt x="10" y="4"/>
                    </a:lnTo>
                    <a:lnTo>
                      <a:pt x="6" y="7"/>
                    </a:lnTo>
                    <a:lnTo>
                      <a:pt x="0" y="4"/>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8" name="Google Shape;358;p26"/>
              <p:cNvSpPr/>
              <p:nvPr/>
            </p:nvSpPr>
            <p:spPr>
              <a:xfrm>
                <a:off x="6178862" y="3625756"/>
                <a:ext cx="4728" cy="4728"/>
              </a:xfrm>
              <a:custGeom>
                <a:rect b="b" l="l" r="r" t="t"/>
                <a:pathLst>
                  <a:path extrusionOk="0" h="6" w="6">
                    <a:moveTo>
                      <a:pt x="6" y="1"/>
                    </a:moveTo>
                    <a:lnTo>
                      <a:pt x="4" y="6"/>
                    </a:lnTo>
                    <a:lnTo>
                      <a:pt x="0" y="6"/>
                    </a:lnTo>
                    <a:lnTo>
                      <a:pt x="0" y="0"/>
                    </a:lnTo>
                    <a:lnTo>
                      <a:pt x="6" y="1"/>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59" name="Google Shape;359;p26"/>
              <p:cNvSpPr/>
              <p:nvPr/>
            </p:nvSpPr>
            <p:spPr>
              <a:xfrm>
                <a:off x="6247411" y="3621029"/>
                <a:ext cx="7091" cy="7879"/>
              </a:xfrm>
              <a:custGeom>
                <a:rect b="b" l="l" r="r" t="t"/>
                <a:pathLst>
                  <a:path extrusionOk="0" h="10" w="9">
                    <a:moveTo>
                      <a:pt x="6" y="0"/>
                    </a:moveTo>
                    <a:lnTo>
                      <a:pt x="9" y="6"/>
                    </a:lnTo>
                    <a:lnTo>
                      <a:pt x="6" y="10"/>
                    </a:lnTo>
                    <a:lnTo>
                      <a:pt x="0" y="6"/>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0" name="Google Shape;360;p26"/>
              <p:cNvSpPr/>
              <p:nvPr/>
            </p:nvSpPr>
            <p:spPr>
              <a:xfrm>
                <a:off x="6189893" y="3591875"/>
                <a:ext cx="7879" cy="5515"/>
              </a:xfrm>
              <a:custGeom>
                <a:rect b="b" l="l" r="r" t="t"/>
                <a:pathLst>
                  <a:path extrusionOk="0" h="7" w="10">
                    <a:moveTo>
                      <a:pt x="6" y="0"/>
                    </a:moveTo>
                    <a:lnTo>
                      <a:pt x="10" y="3"/>
                    </a:lnTo>
                    <a:lnTo>
                      <a:pt x="6" y="7"/>
                    </a:lnTo>
                    <a:lnTo>
                      <a:pt x="0" y="3"/>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1" name="Google Shape;361;p26"/>
              <p:cNvSpPr/>
              <p:nvPr/>
            </p:nvSpPr>
            <p:spPr>
              <a:xfrm>
                <a:off x="6204075" y="3621029"/>
                <a:ext cx="6303" cy="5515"/>
              </a:xfrm>
              <a:custGeom>
                <a:rect b="b" l="l" r="r" t="t"/>
                <a:pathLst>
                  <a:path extrusionOk="0" h="7" w="8">
                    <a:moveTo>
                      <a:pt x="8" y="2"/>
                    </a:moveTo>
                    <a:lnTo>
                      <a:pt x="8" y="7"/>
                    </a:lnTo>
                    <a:lnTo>
                      <a:pt x="0" y="7"/>
                    </a:lnTo>
                    <a:lnTo>
                      <a:pt x="2" y="0"/>
                    </a:lnTo>
                    <a:lnTo>
                      <a:pt x="8"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2" name="Google Shape;362;p26"/>
              <p:cNvSpPr/>
              <p:nvPr/>
            </p:nvSpPr>
            <p:spPr>
              <a:xfrm>
                <a:off x="6212742" y="3597391"/>
                <a:ext cx="7879" cy="7879"/>
              </a:xfrm>
              <a:custGeom>
                <a:rect b="b" l="l" r="r" t="t"/>
                <a:pathLst>
                  <a:path extrusionOk="0" h="10" w="10">
                    <a:moveTo>
                      <a:pt x="10" y="8"/>
                    </a:moveTo>
                    <a:lnTo>
                      <a:pt x="4" y="10"/>
                    </a:lnTo>
                    <a:lnTo>
                      <a:pt x="0" y="4"/>
                    </a:lnTo>
                    <a:lnTo>
                      <a:pt x="8" y="0"/>
                    </a:lnTo>
                    <a:lnTo>
                      <a:pt x="10" y="8"/>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3" name="Google Shape;363;p26"/>
              <p:cNvSpPr/>
              <p:nvPr/>
            </p:nvSpPr>
            <p:spPr>
              <a:xfrm>
                <a:off x="6163891" y="3606846"/>
                <a:ext cx="4728" cy="4728"/>
              </a:xfrm>
              <a:custGeom>
                <a:rect b="b" l="l" r="r" t="t"/>
                <a:pathLst>
                  <a:path extrusionOk="0" h="6" w="6">
                    <a:moveTo>
                      <a:pt x="4" y="0"/>
                    </a:moveTo>
                    <a:lnTo>
                      <a:pt x="6" y="4"/>
                    </a:lnTo>
                    <a:lnTo>
                      <a:pt x="0" y="6"/>
                    </a:lnTo>
                    <a:lnTo>
                      <a:pt x="0" y="0"/>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4" name="Google Shape;364;p26"/>
              <p:cNvSpPr/>
              <p:nvPr/>
            </p:nvSpPr>
            <p:spPr>
              <a:xfrm>
                <a:off x="6141829" y="3613149"/>
                <a:ext cx="4728" cy="4728"/>
              </a:xfrm>
              <a:custGeom>
                <a:rect b="b" l="l" r="r" t="t"/>
                <a:pathLst>
                  <a:path extrusionOk="0" h="6" w="6">
                    <a:moveTo>
                      <a:pt x="4" y="0"/>
                    </a:moveTo>
                    <a:lnTo>
                      <a:pt x="6" y="4"/>
                    </a:lnTo>
                    <a:lnTo>
                      <a:pt x="0" y="6"/>
                    </a:lnTo>
                    <a:lnTo>
                      <a:pt x="0" y="0"/>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5" name="Google Shape;365;p26"/>
              <p:cNvSpPr/>
              <p:nvPr/>
            </p:nvSpPr>
            <p:spPr>
              <a:xfrm>
                <a:off x="6205651" y="3639151"/>
                <a:ext cx="4728" cy="4728"/>
              </a:xfrm>
              <a:custGeom>
                <a:rect b="b" l="l" r="r" t="t"/>
                <a:pathLst>
                  <a:path extrusionOk="0" h="6" w="6">
                    <a:moveTo>
                      <a:pt x="6" y="2"/>
                    </a:moveTo>
                    <a:lnTo>
                      <a:pt x="4" y="6"/>
                    </a:lnTo>
                    <a:lnTo>
                      <a:pt x="0" y="4"/>
                    </a:lnTo>
                    <a:lnTo>
                      <a:pt x="2" y="0"/>
                    </a:lnTo>
                    <a:lnTo>
                      <a:pt x="6"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6" name="Google Shape;366;p26"/>
              <p:cNvSpPr/>
              <p:nvPr/>
            </p:nvSpPr>
            <p:spPr>
              <a:xfrm>
                <a:off x="6236380" y="3587148"/>
                <a:ext cx="4728" cy="4728"/>
              </a:xfrm>
              <a:custGeom>
                <a:rect b="b" l="l" r="r" t="t"/>
                <a:pathLst>
                  <a:path extrusionOk="0" h="6" w="6">
                    <a:moveTo>
                      <a:pt x="6" y="2"/>
                    </a:moveTo>
                    <a:lnTo>
                      <a:pt x="4" y="6"/>
                    </a:lnTo>
                    <a:lnTo>
                      <a:pt x="0" y="6"/>
                    </a:lnTo>
                    <a:lnTo>
                      <a:pt x="0" y="0"/>
                    </a:lnTo>
                    <a:lnTo>
                      <a:pt x="6" y="2"/>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7" name="Google Shape;367;p26"/>
              <p:cNvSpPr/>
              <p:nvPr/>
            </p:nvSpPr>
            <p:spPr>
              <a:xfrm>
                <a:off x="6170194" y="3579269"/>
                <a:ext cx="4728" cy="4728"/>
              </a:xfrm>
              <a:custGeom>
                <a:rect b="b" l="l" r="r" t="t"/>
                <a:pathLst>
                  <a:path extrusionOk="0" h="6" w="6">
                    <a:moveTo>
                      <a:pt x="6" y="0"/>
                    </a:moveTo>
                    <a:lnTo>
                      <a:pt x="6" y="6"/>
                    </a:lnTo>
                    <a:lnTo>
                      <a:pt x="0" y="4"/>
                    </a:lnTo>
                    <a:lnTo>
                      <a:pt x="2" y="0"/>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8" name="Google Shape;368;p26"/>
              <p:cNvSpPr/>
              <p:nvPr/>
            </p:nvSpPr>
            <p:spPr>
              <a:xfrm>
                <a:off x="6429422" y="3796735"/>
                <a:ext cx="9455" cy="9455"/>
              </a:xfrm>
              <a:custGeom>
                <a:rect b="b" l="l" r="r" t="t"/>
                <a:pathLst>
                  <a:path extrusionOk="0" h="12" w="12">
                    <a:moveTo>
                      <a:pt x="12" y="10"/>
                    </a:moveTo>
                    <a:lnTo>
                      <a:pt x="12" y="2"/>
                    </a:lnTo>
                    <a:lnTo>
                      <a:pt x="2" y="0"/>
                    </a:lnTo>
                    <a:lnTo>
                      <a:pt x="0" y="12"/>
                    </a:lnTo>
                    <a:lnTo>
                      <a:pt x="12" y="1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69" name="Google Shape;369;p26"/>
              <p:cNvSpPr/>
              <p:nvPr/>
            </p:nvSpPr>
            <p:spPr>
              <a:xfrm>
                <a:off x="6418391" y="3769158"/>
                <a:ext cx="9455" cy="9455"/>
              </a:xfrm>
              <a:custGeom>
                <a:rect b="b" l="l" r="r" t="t"/>
                <a:pathLst>
                  <a:path extrusionOk="0" h="12" w="12">
                    <a:moveTo>
                      <a:pt x="12" y="0"/>
                    </a:moveTo>
                    <a:lnTo>
                      <a:pt x="2" y="0"/>
                    </a:lnTo>
                    <a:lnTo>
                      <a:pt x="0" y="10"/>
                    </a:lnTo>
                    <a:lnTo>
                      <a:pt x="12" y="12"/>
                    </a:lnTo>
                    <a:lnTo>
                      <a:pt x="12"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0" name="Google Shape;370;p26"/>
              <p:cNvSpPr/>
              <p:nvPr/>
            </p:nvSpPr>
            <p:spPr>
              <a:xfrm>
                <a:off x="6419967" y="3821161"/>
                <a:ext cx="6303" cy="7879"/>
              </a:xfrm>
              <a:custGeom>
                <a:rect b="b" l="l" r="r" t="t"/>
                <a:pathLst>
                  <a:path extrusionOk="0" h="10" w="8">
                    <a:moveTo>
                      <a:pt x="8" y="3"/>
                    </a:moveTo>
                    <a:lnTo>
                      <a:pt x="2" y="0"/>
                    </a:lnTo>
                    <a:lnTo>
                      <a:pt x="0" y="5"/>
                    </a:lnTo>
                    <a:lnTo>
                      <a:pt x="4" y="10"/>
                    </a:lnTo>
                    <a:lnTo>
                      <a:pt x="8" y="3"/>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1" name="Google Shape;371;p26"/>
              <p:cNvSpPr/>
              <p:nvPr/>
            </p:nvSpPr>
            <p:spPr>
              <a:xfrm>
                <a:off x="6423119" y="3812493"/>
                <a:ext cx="4728" cy="3152"/>
              </a:xfrm>
              <a:custGeom>
                <a:rect b="b" l="l" r="r" t="t"/>
                <a:pathLst>
                  <a:path extrusionOk="0" h="4" w="6">
                    <a:moveTo>
                      <a:pt x="2" y="0"/>
                    </a:moveTo>
                    <a:lnTo>
                      <a:pt x="0" y="2"/>
                    </a:lnTo>
                    <a:lnTo>
                      <a:pt x="0" y="4"/>
                    </a:lnTo>
                    <a:lnTo>
                      <a:pt x="6" y="4"/>
                    </a:lnTo>
                    <a:lnTo>
                      <a:pt x="2"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2" name="Google Shape;372;p26"/>
              <p:cNvSpPr/>
              <p:nvPr/>
            </p:nvSpPr>
            <p:spPr>
              <a:xfrm>
                <a:off x="6406572" y="3741581"/>
                <a:ext cx="5515" cy="7091"/>
              </a:xfrm>
              <a:custGeom>
                <a:rect b="b" l="l" r="r" t="t"/>
                <a:pathLst>
                  <a:path extrusionOk="0" h="9" w="7">
                    <a:moveTo>
                      <a:pt x="7" y="4"/>
                    </a:moveTo>
                    <a:lnTo>
                      <a:pt x="3" y="0"/>
                    </a:lnTo>
                    <a:lnTo>
                      <a:pt x="0" y="5"/>
                    </a:lnTo>
                    <a:lnTo>
                      <a:pt x="5" y="9"/>
                    </a:lnTo>
                    <a:lnTo>
                      <a:pt x="7"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3" name="Google Shape;373;p26"/>
              <p:cNvSpPr/>
              <p:nvPr/>
            </p:nvSpPr>
            <p:spPr>
              <a:xfrm>
                <a:off x="6449121" y="3788856"/>
                <a:ext cx="7879" cy="7879"/>
              </a:xfrm>
              <a:custGeom>
                <a:rect b="b" l="l" r="r" t="t"/>
                <a:pathLst>
                  <a:path extrusionOk="0" h="10" w="10">
                    <a:moveTo>
                      <a:pt x="10" y="4"/>
                    </a:moveTo>
                    <a:lnTo>
                      <a:pt x="4" y="0"/>
                    </a:lnTo>
                    <a:lnTo>
                      <a:pt x="0" y="6"/>
                    </a:lnTo>
                    <a:lnTo>
                      <a:pt x="6" y="10"/>
                    </a:lnTo>
                    <a:lnTo>
                      <a:pt x="10" y="4"/>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4" name="Google Shape;374;p26"/>
              <p:cNvSpPr/>
              <p:nvPr/>
            </p:nvSpPr>
            <p:spPr>
              <a:xfrm>
                <a:off x="6418391" y="3784128"/>
                <a:ext cx="7879" cy="7091"/>
              </a:xfrm>
              <a:custGeom>
                <a:rect b="b" l="l" r="r" t="t"/>
                <a:pathLst>
                  <a:path extrusionOk="0" h="9" w="10">
                    <a:moveTo>
                      <a:pt x="4" y="0"/>
                    </a:moveTo>
                    <a:lnTo>
                      <a:pt x="0" y="4"/>
                    </a:lnTo>
                    <a:lnTo>
                      <a:pt x="2" y="9"/>
                    </a:lnTo>
                    <a:lnTo>
                      <a:pt x="10" y="6"/>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5" name="Google Shape;375;p26"/>
              <p:cNvSpPr/>
              <p:nvPr/>
            </p:nvSpPr>
            <p:spPr>
              <a:xfrm>
                <a:off x="6438877" y="3770734"/>
                <a:ext cx="5515" cy="4728"/>
              </a:xfrm>
              <a:custGeom>
                <a:rect b="b" l="l" r="r" t="t"/>
                <a:pathLst>
                  <a:path extrusionOk="0" h="6" w="7">
                    <a:moveTo>
                      <a:pt x="0" y="0"/>
                    </a:moveTo>
                    <a:lnTo>
                      <a:pt x="0" y="6"/>
                    </a:lnTo>
                    <a:lnTo>
                      <a:pt x="6" y="6"/>
                    </a:lnTo>
                    <a:lnTo>
                      <a:pt x="7" y="0"/>
                    </a:lnTo>
                    <a:lnTo>
                      <a:pt x="0"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6" name="Google Shape;376;p26"/>
              <p:cNvSpPr/>
              <p:nvPr/>
            </p:nvSpPr>
            <p:spPr>
              <a:xfrm>
                <a:off x="6444393" y="3821161"/>
                <a:ext cx="4728" cy="4728"/>
              </a:xfrm>
              <a:custGeom>
                <a:rect b="b" l="l" r="r" t="t"/>
                <a:pathLst>
                  <a:path extrusionOk="0" h="6" w="6">
                    <a:moveTo>
                      <a:pt x="6" y="0"/>
                    </a:moveTo>
                    <a:lnTo>
                      <a:pt x="2" y="0"/>
                    </a:lnTo>
                    <a:lnTo>
                      <a:pt x="0" y="6"/>
                    </a:lnTo>
                    <a:lnTo>
                      <a:pt x="6" y="6"/>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7" name="Google Shape;377;p26"/>
              <p:cNvSpPr/>
              <p:nvPr/>
            </p:nvSpPr>
            <p:spPr>
              <a:xfrm>
                <a:off x="6444393" y="3844798"/>
                <a:ext cx="4728" cy="4728"/>
              </a:xfrm>
              <a:custGeom>
                <a:rect b="b" l="l" r="r" t="t"/>
                <a:pathLst>
                  <a:path extrusionOk="0" h="6" w="6">
                    <a:moveTo>
                      <a:pt x="6" y="0"/>
                    </a:moveTo>
                    <a:lnTo>
                      <a:pt x="0" y="0"/>
                    </a:lnTo>
                    <a:lnTo>
                      <a:pt x="0" y="6"/>
                    </a:lnTo>
                    <a:lnTo>
                      <a:pt x="6" y="4"/>
                    </a:lnTo>
                    <a:lnTo>
                      <a:pt x="6"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8" name="Google Shape;378;p26"/>
              <p:cNvSpPr/>
              <p:nvPr/>
            </p:nvSpPr>
            <p:spPr>
              <a:xfrm>
                <a:off x="6403421" y="3788856"/>
                <a:ext cx="3940" cy="6303"/>
              </a:xfrm>
              <a:custGeom>
                <a:rect b="b" l="l" r="r" t="t"/>
                <a:pathLst>
                  <a:path extrusionOk="0" h="8" w="5">
                    <a:moveTo>
                      <a:pt x="4" y="0"/>
                    </a:moveTo>
                    <a:lnTo>
                      <a:pt x="0" y="4"/>
                    </a:lnTo>
                    <a:lnTo>
                      <a:pt x="1" y="8"/>
                    </a:lnTo>
                    <a:lnTo>
                      <a:pt x="5" y="4"/>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79" name="Google Shape;379;p26"/>
              <p:cNvSpPr/>
              <p:nvPr/>
            </p:nvSpPr>
            <p:spPr>
              <a:xfrm>
                <a:off x="6444393" y="3745520"/>
                <a:ext cx="4728" cy="6303"/>
              </a:xfrm>
              <a:custGeom>
                <a:rect b="b" l="l" r="r" t="t"/>
                <a:pathLst>
                  <a:path extrusionOk="0" h="8" w="6">
                    <a:moveTo>
                      <a:pt x="4" y="0"/>
                    </a:moveTo>
                    <a:lnTo>
                      <a:pt x="0" y="4"/>
                    </a:lnTo>
                    <a:lnTo>
                      <a:pt x="2" y="8"/>
                    </a:lnTo>
                    <a:lnTo>
                      <a:pt x="6" y="4"/>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80" name="Google Shape;380;p26"/>
              <p:cNvSpPr/>
              <p:nvPr/>
            </p:nvSpPr>
            <p:spPr>
              <a:xfrm>
                <a:off x="6469607" y="3807766"/>
                <a:ext cx="6303" cy="4728"/>
              </a:xfrm>
              <a:custGeom>
                <a:rect b="b" l="l" r="r" t="t"/>
                <a:pathLst>
                  <a:path extrusionOk="0" h="6" w="8">
                    <a:moveTo>
                      <a:pt x="4" y="0"/>
                    </a:moveTo>
                    <a:lnTo>
                      <a:pt x="0" y="2"/>
                    </a:lnTo>
                    <a:lnTo>
                      <a:pt x="2" y="6"/>
                    </a:lnTo>
                    <a:lnTo>
                      <a:pt x="8" y="4"/>
                    </a:lnTo>
                    <a:lnTo>
                      <a:pt x="4" y="0"/>
                    </a:lnTo>
                    <a:close/>
                  </a:path>
                </a:pathLst>
              </a:custGeom>
              <a:solidFill>
                <a:schemeClr val="lt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1" name="Shape 381"/>
        <p:cNvGrpSpPr/>
        <p:nvPr/>
      </p:nvGrpSpPr>
      <p:grpSpPr>
        <a:xfrm>
          <a:off x="0" y="0"/>
          <a:ext cx="0" cy="0"/>
          <a:chOff x="0" y="0"/>
          <a:chExt cx="0" cy="0"/>
        </a:xfrm>
      </p:grpSpPr>
      <p:sp>
        <p:nvSpPr>
          <p:cNvPr id="382" name="Google Shape;382;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3" name="Google Shape;383;p27"/>
          <p:cNvSpPr txBox="1"/>
          <p:nvPr>
            <p:ph idx="1" type="subTitle"/>
          </p:nvPr>
        </p:nvSpPr>
        <p:spPr>
          <a:xfrm>
            <a:off x="1634224"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4" name="Google Shape;384;p27"/>
          <p:cNvSpPr txBox="1"/>
          <p:nvPr>
            <p:ph idx="2" type="subTitle"/>
          </p:nvPr>
        </p:nvSpPr>
        <p:spPr>
          <a:xfrm>
            <a:off x="5536976" y="1825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5" name="Google Shape;385;p27"/>
          <p:cNvSpPr txBox="1"/>
          <p:nvPr>
            <p:ph idx="3" type="subTitle"/>
          </p:nvPr>
        </p:nvSpPr>
        <p:spPr>
          <a:xfrm>
            <a:off x="1634224"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6" name="Google Shape;386;p27"/>
          <p:cNvSpPr txBox="1"/>
          <p:nvPr>
            <p:ph idx="4" type="subTitle"/>
          </p:nvPr>
        </p:nvSpPr>
        <p:spPr>
          <a:xfrm>
            <a:off x="5536976" y="34856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7" name="Google Shape;387;p27"/>
          <p:cNvSpPr txBox="1"/>
          <p:nvPr>
            <p:ph idx="5" type="subTitle"/>
          </p:nvPr>
        </p:nvSpPr>
        <p:spPr>
          <a:xfrm>
            <a:off x="1634224"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388" name="Google Shape;388;p27"/>
          <p:cNvSpPr txBox="1"/>
          <p:nvPr>
            <p:ph idx="6" type="subTitle"/>
          </p:nvPr>
        </p:nvSpPr>
        <p:spPr>
          <a:xfrm>
            <a:off x="1634224"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389" name="Google Shape;389;p27"/>
          <p:cNvSpPr txBox="1"/>
          <p:nvPr>
            <p:ph idx="7" type="subTitle"/>
          </p:nvPr>
        </p:nvSpPr>
        <p:spPr>
          <a:xfrm>
            <a:off x="5536949"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390" name="Google Shape;390;p27"/>
          <p:cNvSpPr txBox="1"/>
          <p:nvPr>
            <p:ph idx="8" type="subTitle"/>
          </p:nvPr>
        </p:nvSpPr>
        <p:spPr>
          <a:xfrm>
            <a:off x="5536949"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grpSp>
        <p:nvGrpSpPr>
          <p:cNvPr id="391" name="Google Shape;391;p27"/>
          <p:cNvGrpSpPr/>
          <p:nvPr/>
        </p:nvGrpSpPr>
        <p:grpSpPr>
          <a:xfrm>
            <a:off x="-156600" y="-121650"/>
            <a:ext cx="9457200" cy="5386800"/>
            <a:chOff x="-156600" y="-121650"/>
            <a:chExt cx="9457200" cy="5386800"/>
          </a:xfrm>
        </p:grpSpPr>
        <p:cxnSp>
          <p:nvCxnSpPr>
            <p:cNvPr id="392" name="Google Shape;392;p27"/>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393" name="Google Shape;393;p27"/>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394" name="Google Shape;394;p27"/>
          <p:cNvGrpSpPr/>
          <p:nvPr/>
        </p:nvGrpSpPr>
        <p:grpSpPr>
          <a:xfrm>
            <a:off x="108857" y="4"/>
            <a:ext cx="852228" cy="941142"/>
            <a:chOff x="108857" y="4"/>
            <a:chExt cx="852228" cy="941142"/>
          </a:xfrm>
        </p:grpSpPr>
        <p:grpSp>
          <p:nvGrpSpPr>
            <p:cNvPr id="395" name="Google Shape;395;p27"/>
            <p:cNvGrpSpPr/>
            <p:nvPr/>
          </p:nvGrpSpPr>
          <p:grpSpPr>
            <a:xfrm>
              <a:off x="465357" y="4"/>
              <a:ext cx="495728" cy="485603"/>
              <a:chOff x="5857388" y="3743944"/>
              <a:chExt cx="309656" cy="303350"/>
            </a:xfrm>
          </p:grpSpPr>
          <p:sp>
            <p:nvSpPr>
              <p:cNvPr id="396" name="Google Shape;396;p27"/>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7" name="Google Shape;397;p27"/>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98" name="Google Shape;398;p27"/>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99" name="Google Shape;399;p27"/>
            <p:cNvGrpSpPr/>
            <p:nvPr/>
          </p:nvGrpSpPr>
          <p:grpSpPr>
            <a:xfrm>
              <a:off x="108857" y="521604"/>
              <a:ext cx="495723" cy="419543"/>
              <a:chOff x="5508336" y="3747096"/>
              <a:chExt cx="343536" cy="290743"/>
            </a:xfrm>
          </p:grpSpPr>
          <p:sp>
            <p:nvSpPr>
              <p:cNvPr id="400" name="Google Shape;400;p27"/>
              <p:cNvSpPr/>
              <p:nvPr/>
            </p:nvSpPr>
            <p:spPr>
              <a:xfrm>
                <a:off x="5508336" y="3747096"/>
                <a:ext cx="343536" cy="290743"/>
              </a:xfrm>
              <a:custGeom>
                <a:rect b="b" l="l" r="r" t="t"/>
                <a:pathLst>
                  <a:path extrusionOk="0" h="369" w="436">
                    <a:moveTo>
                      <a:pt x="405" y="181"/>
                    </a:moveTo>
                    <a:lnTo>
                      <a:pt x="405" y="181"/>
                    </a:lnTo>
                    <a:cubicBezTo>
                      <a:pt x="416" y="165"/>
                      <a:pt x="442" y="144"/>
                      <a:pt x="418" y="130"/>
                    </a:cubicBezTo>
                    <a:cubicBezTo>
                      <a:pt x="407" y="122"/>
                      <a:pt x="393" y="124"/>
                      <a:pt x="381" y="128"/>
                    </a:cubicBezTo>
                    <a:cubicBezTo>
                      <a:pt x="373" y="130"/>
                      <a:pt x="354" y="138"/>
                      <a:pt x="352" y="124"/>
                    </a:cubicBezTo>
                    <a:cubicBezTo>
                      <a:pt x="350" y="118"/>
                      <a:pt x="354" y="114"/>
                      <a:pt x="358" y="110"/>
                    </a:cubicBezTo>
                    <a:cubicBezTo>
                      <a:pt x="362" y="106"/>
                      <a:pt x="367" y="104"/>
                      <a:pt x="373" y="100"/>
                    </a:cubicBezTo>
                    <a:cubicBezTo>
                      <a:pt x="381" y="94"/>
                      <a:pt x="391" y="87"/>
                      <a:pt x="395" y="75"/>
                    </a:cubicBezTo>
                    <a:cubicBezTo>
                      <a:pt x="401" y="47"/>
                      <a:pt x="367" y="51"/>
                      <a:pt x="346" y="49"/>
                    </a:cubicBezTo>
                    <a:cubicBezTo>
                      <a:pt x="326" y="47"/>
                      <a:pt x="389" y="-31"/>
                      <a:pt x="287" y="14"/>
                    </a:cubicBezTo>
                    <a:cubicBezTo>
                      <a:pt x="187" y="57"/>
                      <a:pt x="250" y="149"/>
                      <a:pt x="211" y="169"/>
                    </a:cubicBezTo>
                    <a:cubicBezTo>
                      <a:pt x="172" y="185"/>
                      <a:pt x="146" y="77"/>
                      <a:pt x="46" y="120"/>
                    </a:cubicBezTo>
                    <a:cubicBezTo>
                      <a:pt x="-56" y="165"/>
                      <a:pt x="44" y="171"/>
                      <a:pt x="31" y="187"/>
                    </a:cubicBezTo>
                    <a:cubicBezTo>
                      <a:pt x="19" y="202"/>
                      <a:pt x="-7" y="226"/>
                      <a:pt x="17" y="240"/>
                    </a:cubicBezTo>
                    <a:cubicBezTo>
                      <a:pt x="29" y="245"/>
                      <a:pt x="40" y="243"/>
                      <a:pt x="52" y="241"/>
                    </a:cubicBezTo>
                    <a:cubicBezTo>
                      <a:pt x="58" y="241"/>
                      <a:pt x="64" y="237"/>
                      <a:pt x="70" y="237"/>
                    </a:cubicBezTo>
                    <a:cubicBezTo>
                      <a:pt x="74" y="237"/>
                      <a:pt x="79" y="237"/>
                      <a:pt x="83" y="241"/>
                    </a:cubicBezTo>
                    <a:cubicBezTo>
                      <a:pt x="91" y="253"/>
                      <a:pt x="74" y="261"/>
                      <a:pt x="66" y="265"/>
                    </a:cubicBezTo>
                    <a:cubicBezTo>
                      <a:pt x="56" y="273"/>
                      <a:pt x="44" y="281"/>
                      <a:pt x="42" y="294"/>
                    </a:cubicBezTo>
                    <a:cubicBezTo>
                      <a:pt x="36" y="322"/>
                      <a:pt x="68" y="318"/>
                      <a:pt x="89" y="320"/>
                    </a:cubicBezTo>
                    <a:cubicBezTo>
                      <a:pt x="109" y="322"/>
                      <a:pt x="46" y="400"/>
                      <a:pt x="148" y="355"/>
                    </a:cubicBezTo>
                    <a:cubicBezTo>
                      <a:pt x="250" y="310"/>
                      <a:pt x="187" y="220"/>
                      <a:pt x="224" y="200"/>
                    </a:cubicBezTo>
                    <a:cubicBezTo>
                      <a:pt x="266" y="185"/>
                      <a:pt x="289" y="292"/>
                      <a:pt x="391" y="249"/>
                    </a:cubicBezTo>
                    <a:cubicBezTo>
                      <a:pt x="491" y="204"/>
                      <a:pt x="393" y="198"/>
                      <a:pt x="405" y="18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1" name="Google Shape;401;p27"/>
              <p:cNvSpPr/>
              <p:nvPr/>
            </p:nvSpPr>
            <p:spPr>
              <a:xfrm>
                <a:off x="5565067" y="3784128"/>
                <a:ext cx="174920" cy="111885"/>
              </a:xfrm>
              <a:custGeom>
                <a:rect b="b" l="l" r="r" t="t"/>
                <a:pathLst>
                  <a:path extrusionOk="0" h="142" w="222">
                    <a:moveTo>
                      <a:pt x="150" y="138"/>
                    </a:moveTo>
                    <a:lnTo>
                      <a:pt x="150" y="138"/>
                    </a:lnTo>
                    <a:cubicBezTo>
                      <a:pt x="139" y="143"/>
                      <a:pt x="123" y="143"/>
                      <a:pt x="105" y="138"/>
                    </a:cubicBezTo>
                    <a:cubicBezTo>
                      <a:pt x="96" y="136"/>
                      <a:pt x="86" y="130"/>
                      <a:pt x="76" y="126"/>
                    </a:cubicBezTo>
                    <a:cubicBezTo>
                      <a:pt x="70" y="122"/>
                      <a:pt x="62" y="120"/>
                      <a:pt x="57" y="116"/>
                    </a:cubicBezTo>
                    <a:cubicBezTo>
                      <a:pt x="43" y="112"/>
                      <a:pt x="23" y="106"/>
                      <a:pt x="7" y="114"/>
                    </a:cubicBezTo>
                    <a:cubicBezTo>
                      <a:pt x="6" y="116"/>
                      <a:pt x="2" y="114"/>
                      <a:pt x="2" y="112"/>
                    </a:cubicBezTo>
                    <a:cubicBezTo>
                      <a:pt x="0" y="110"/>
                      <a:pt x="0" y="106"/>
                      <a:pt x="4" y="106"/>
                    </a:cubicBezTo>
                    <a:cubicBezTo>
                      <a:pt x="23" y="95"/>
                      <a:pt x="45" y="100"/>
                      <a:pt x="60" y="106"/>
                    </a:cubicBezTo>
                    <a:cubicBezTo>
                      <a:pt x="66" y="110"/>
                      <a:pt x="74" y="112"/>
                      <a:pt x="80" y="116"/>
                    </a:cubicBezTo>
                    <a:cubicBezTo>
                      <a:pt x="90" y="120"/>
                      <a:pt x="100" y="126"/>
                      <a:pt x="109" y="128"/>
                    </a:cubicBezTo>
                    <a:cubicBezTo>
                      <a:pt x="127" y="134"/>
                      <a:pt x="145" y="132"/>
                      <a:pt x="156" y="122"/>
                    </a:cubicBezTo>
                    <a:cubicBezTo>
                      <a:pt x="162" y="116"/>
                      <a:pt x="168" y="106"/>
                      <a:pt x="170" y="93"/>
                    </a:cubicBezTo>
                    <a:cubicBezTo>
                      <a:pt x="170" y="87"/>
                      <a:pt x="172" y="83"/>
                      <a:pt x="172" y="77"/>
                    </a:cubicBezTo>
                    <a:cubicBezTo>
                      <a:pt x="174" y="71"/>
                      <a:pt x="174" y="63"/>
                      <a:pt x="176" y="56"/>
                    </a:cubicBezTo>
                    <a:cubicBezTo>
                      <a:pt x="182" y="34"/>
                      <a:pt x="195" y="14"/>
                      <a:pt x="213" y="0"/>
                    </a:cubicBezTo>
                    <a:cubicBezTo>
                      <a:pt x="215" y="-2"/>
                      <a:pt x="219" y="0"/>
                      <a:pt x="221" y="2"/>
                    </a:cubicBezTo>
                    <a:cubicBezTo>
                      <a:pt x="223" y="4"/>
                      <a:pt x="223" y="9"/>
                      <a:pt x="219" y="10"/>
                    </a:cubicBezTo>
                    <a:cubicBezTo>
                      <a:pt x="204" y="22"/>
                      <a:pt x="191" y="40"/>
                      <a:pt x="186" y="57"/>
                    </a:cubicBezTo>
                    <a:cubicBezTo>
                      <a:pt x="184" y="65"/>
                      <a:pt x="184" y="71"/>
                      <a:pt x="182" y="79"/>
                    </a:cubicBezTo>
                    <a:cubicBezTo>
                      <a:pt x="182" y="85"/>
                      <a:pt x="182" y="89"/>
                      <a:pt x="180" y="95"/>
                    </a:cubicBezTo>
                    <a:cubicBezTo>
                      <a:pt x="178" y="110"/>
                      <a:pt x="172" y="122"/>
                      <a:pt x="162" y="130"/>
                    </a:cubicBezTo>
                    <a:cubicBezTo>
                      <a:pt x="158" y="134"/>
                      <a:pt x="156" y="136"/>
                      <a:pt x="150" y="138"/>
                    </a:cubicBezTo>
                    <a:close/>
                  </a:path>
                </a:pathLst>
              </a:custGeom>
              <a:solidFill>
                <a:schemeClr val="accen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02" name="Google Shape;402;p27"/>
              <p:cNvSpPr/>
              <p:nvPr/>
            </p:nvSpPr>
            <p:spPr>
              <a:xfrm>
                <a:off x="5622585" y="3893649"/>
                <a:ext cx="174132" cy="111097"/>
              </a:xfrm>
              <a:custGeom>
                <a:rect b="b" l="l" r="r" t="t"/>
                <a:pathLst>
                  <a:path extrusionOk="0" h="141" w="221">
                    <a:moveTo>
                      <a:pt x="7" y="140"/>
                    </a:moveTo>
                    <a:lnTo>
                      <a:pt x="7" y="140"/>
                    </a:lnTo>
                    <a:cubicBezTo>
                      <a:pt x="5" y="142"/>
                      <a:pt x="1" y="142"/>
                      <a:pt x="1" y="140"/>
                    </a:cubicBezTo>
                    <a:cubicBezTo>
                      <a:pt x="-1" y="136"/>
                      <a:pt x="-1" y="134"/>
                      <a:pt x="1" y="132"/>
                    </a:cubicBezTo>
                    <a:cubicBezTo>
                      <a:pt x="19" y="120"/>
                      <a:pt x="31" y="102"/>
                      <a:pt x="34" y="83"/>
                    </a:cubicBezTo>
                    <a:cubicBezTo>
                      <a:pt x="36" y="77"/>
                      <a:pt x="38" y="69"/>
                      <a:pt x="38" y="63"/>
                    </a:cubicBezTo>
                    <a:cubicBezTo>
                      <a:pt x="40" y="57"/>
                      <a:pt x="40" y="51"/>
                      <a:pt x="40" y="48"/>
                    </a:cubicBezTo>
                    <a:cubicBezTo>
                      <a:pt x="44" y="30"/>
                      <a:pt x="50" y="20"/>
                      <a:pt x="58" y="12"/>
                    </a:cubicBezTo>
                    <a:cubicBezTo>
                      <a:pt x="72" y="1"/>
                      <a:pt x="93" y="-3"/>
                      <a:pt x="115" y="3"/>
                    </a:cubicBezTo>
                    <a:cubicBezTo>
                      <a:pt x="127" y="7"/>
                      <a:pt x="136" y="10"/>
                      <a:pt x="146" y="16"/>
                    </a:cubicBezTo>
                    <a:cubicBezTo>
                      <a:pt x="152" y="18"/>
                      <a:pt x="158" y="22"/>
                      <a:pt x="166" y="24"/>
                    </a:cubicBezTo>
                    <a:cubicBezTo>
                      <a:pt x="179" y="30"/>
                      <a:pt x="197" y="34"/>
                      <a:pt x="213" y="26"/>
                    </a:cubicBezTo>
                    <a:cubicBezTo>
                      <a:pt x="217" y="24"/>
                      <a:pt x="219" y="26"/>
                      <a:pt x="221" y="28"/>
                    </a:cubicBezTo>
                    <a:cubicBezTo>
                      <a:pt x="222" y="32"/>
                      <a:pt x="221" y="34"/>
                      <a:pt x="219" y="36"/>
                    </a:cubicBezTo>
                    <a:cubicBezTo>
                      <a:pt x="199" y="46"/>
                      <a:pt x="177" y="40"/>
                      <a:pt x="162" y="34"/>
                    </a:cubicBezTo>
                    <a:cubicBezTo>
                      <a:pt x="154" y="32"/>
                      <a:pt x="148" y="28"/>
                      <a:pt x="140" y="26"/>
                    </a:cubicBezTo>
                    <a:cubicBezTo>
                      <a:pt x="131" y="20"/>
                      <a:pt x="122" y="16"/>
                      <a:pt x="113" y="12"/>
                    </a:cubicBezTo>
                    <a:cubicBezTo>
                      <a:pt x="93" y="8"/>
                      <a:pt x="75" y="10"/>
                      <a:pt x="66" y="20"/>
                    </a:cubicBezTo>
                    <a:cubicBezTo>
                      <a:pt x="58" y="26"/>
                      <a:pt x="54" y="36"/>
                      <a:pt x="52" y="50"/>
                    </a:cubicBezTo>
                    <a:cubicBezTo>
                      <a:pt x="50" y="54"/>
                      <a:pt x="50" y="59"/>
                      <a:pt x="50" y="63"/>
                    </a:cubicBezTo>
                    <a:cubicBezTo>
                      <a:pt x="48" y="71"/>
                      <a:pt x="48" y="79"/>
                      <a:pt x="46" y="85"/>
                    </a:cubicBezTo>
                    <a:cubicBezTo>
                      <a:pt x="40" y="108"/>
                      <a:pt x="27" y="128"/>
                      <a:pt x="7" y="140"/>
                    </a:cubicBezTo>
                    <a:close/>
                  </a:path>
                </a:pathLst>
              </a:custGeom>
              <a:solidFill>
                <a:schemeClr val="accent2"/>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3" name="Shape 403"/>
        <p:cNvGrpSpPr/>
        <p:nvPr/>
      </p:nvGrpSpPr>
      <p:grpSpPr>
        <a:xfrm>
          <a:off x="0" y="0"/>
          <a:ext cx="0" cy="0"/>
          <a:chOff x="0" y="0"/>
          <a:chExt cx="0" cy="0"/>
        </a:xfrm>
      </p:grpSpPr>
      <p:sp>
        <p:nvSpPr>
          <p:cNvPr id="404" name="Google Shape;40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5" name="Google Shape;405;p28"/>
          <p:cNvSpPr txBox="1"/>
          <p:nvPr>
            <p:ph idx="1" type="subTitle"/>
          </p:nvPr>
        </p:nvSpPr>
        <p:spPr>
          <a:xfrm>
            <a:off x="720000" y="17863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6" name="Google Shape;406;p28"/>
          <p:cNvSpPr txBox="1"/>
          <p:nvPr>
            <p:ph idx="2" type="subTitle"/>
          </p:nvPr>
        </p:nvSpPr>
        <p:spPr>
          <a:xfrm>
            <a:off x="3579000" y="17863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7" name="Google Shape;407;p28"/>
          <p:cNvSpPr txBox="1"/>
          <p:nvPr>
            <p:ph idx="3" type="subTitle"/>
          </p:nvPr>
        </p:nvSpPr>
        <p:spPr>
          <a:xfrm>
            <a:off x="720000" y="35166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8" name="Google Shape;408;p28"/>
          <p:cNvSpPr txBox="1"/>
          <p:nvPr>
            <p:ph idx="4" type="subTitle"/>
          </p:nvPr>
        </p:nvSpPr>
        <p:spPr>
          <a:xfrm>
            <a:off x="3579000" y="35166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9" name="Google Shape;409;p28"/>
          <p:cNvSpPr txBox="1"/>
          <p:nvPr>
            <p:ph idx="5" type="subTitle"/>
          </p:nvPr>
        </p:nvSpPr>
        <p:spPr>
          <a:xfrm>
            <a:off x="6437997" y="178636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28"/>
          <p:cNvSpPr txBox="1"/>
          <p:nvPr>
            <p:ph idx="6" type="subTitle"/>
          </p:nvPr>
        </p:nvSpPr>
        <p:spPr>
          <a:xfrm>
            <a:off x="6437997" y="3516650"/>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1" name="Google Shape;411;p28"/>
          <p:cNvSpPr txBox="1"/>
          <p:nvPr>
            <p:ph idx="7" type="subTitle"/>
          </p:nvPr>
        </p:nvSpPr>
        <p:spPr>
          <a:xfrm>
            <a:off x="723905" y="1412463"/>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412" name="Google Shape;412;p28"/>
          <p:cNvSpPr txBox="1"/>
          <p:nvPr>
            <p:ph idx="8" type="subTitle"/>
          </p:nvPr>
        </p:nvSpPr>
        <p:spPr>
          <a:xfrm>
            <a:off x="3582902" y="1412463"/>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413" name="Google Shape;413;p28"/>
          <p:cNvSpPr txBox="1"/>
          <p:nvPr>
            <p:ph idx="9" type="subTitle"/>
          </p:nvPr>
        </p:nvSpPr>
        <p:spPr>
          <a:xfrm>
            <a:off x="6441895" y="1412463"/>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414" name="Google Shape;414;p28"/>
          <p:cNvSpPr txBox="1"/>
          <p:nvPr>
            <p:ph idx="13" type="subTitle"/>
          </p:nvPr>
        </p:nvSpPr>
        <p:spPr>
          <a:xfrm>
            <a:off x="723905" y="31395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415" name="Google Shape;415;p28"/>
          <p:cNvSpPr txBox="1"/>
          <p:nvPr>
            <p:ph idx="14" type="subTitle"/>
          </p:nvPr>
        </p:nvSpPr>
        <p:spPr>
          <a:xfrm>
            <a:off x="3582902" y="31395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sp>
        <p:nvSpPr>
          <p:cNvPr id="416" name="Google Shape;416;p28"/>
          <p:cNvSpPr txBox="1"/>
          <p:nvPr>
            <p:ph idx="15" type="subTitle"/>
          </p:nvPr>
        </p:nvSpPr>
        <p:spPr>
          <a:xfrm>
            <a:off x="6441895" y="313955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000"/>
              <a:buFont typeface="Sora"/>
              <a:buNone/>
              <a:defRPr b="1" sz="2000">
                <a:latin typeface="Sora"/>
                <a:ea typeface="Sora"/>
                <a:cs typeface="Sora"/>
                <a:sym typeface="Sora"/>
              </a:defRPr>
            </a:lvl2pPr>
            <a:lvl3pPr lvl="2" rtl="0" algn="ctr">
              <a:lnSpc>
                <a:spcPct val="100000"/>
              </a:lnSpc>
              <a:spcBef>
                <a:spcPts val="0"/>
              </a:spcBef>
              <a:spcAft>
                <a:spcPts val="0"/>
              </a:spcAft>
              <a:buSzPts val="2000"/>
              <a:buFont typeface="Sora"/>
              <a:buNone/>
              <a:defRPr b="1" sz="2000">
                <a:latin typeface="Sora"/>
                <a:ea typeface="Sora"/>
                <a:cs typeface="Sora"/>
                <a:sym typeface="Sora"/>
              </a:defRPr>
            </a:lvl3pPr>
            <a:lvl4pPr lvl="3" rtl="0" algn="ctr">
              <a:lnSpc>
                <a:spcPct val="100000"/>
              </a:lnSpc>
              <a:spcBef>
                <a:spcPts val="0"/>
              </a:spcBef>
              <a:spcAft>
                <a:spcPts val="0"/>
              </a:spcAft>
              <a:buSzPts val="2000"/>
              <a:buFont typeface="Sora"/>
              <a:buNone/>
              <a:defRPr b="1" sz="2000">
                <a:latin typeface="Sora"/>
                <a:ea typeface="Sora"/>
                <a:cs typeface="Sora"/>
                <a:sym typeface="Sora"/>
              </a:defRPr>
            </a:lvl4pPr>
            <a:lvl5pPr lvl="4" rtl="0" algn="ctr">
              <a:lnSpc>
                <a:spcPct val="100000"/>
              </a:lnSpc>
              <a:spcBef>
                <a:spcPts val="0"/>
              </a:spcBef>
              <a:spcAft>
                <a:spcPts val="0"/>
              </a:spcAft>
              <a:buSzPts val="2000"/>
              <a:buFont typeface="Sora"/>
              <a:buNone/>
              <a:defRPr b="1" sz="2000">
                <a:latin typeface="Sora"/>
                <a:ea typeface="Sora"/>
                <a:cs typeface="Sora"/>
                <a:sym typeface="Sora"/>
              </a:defRPr>
            </a:lvl5pPr>
            <a:lvl6pPr lvl="5" rtl="0" algn="ctr">
              <a:lnSpc>
                <a:spcPct val="100000"/>
              </a:lnSpc>
              <a:spcBef>
                <a:spcPts val="0"/>
              </a:spcBef>
              <a:spcAft>
                <a:spcPts val="0"/>
              </a:spcAft>
              <a:buSzPts val="2000"/>
              <a:buFont typeface="Sora"/>
              <a:buNone/>
              <a:defRPr b="1" sz="2000">
                <a:latin typeface="Sora"/>
                <a:ea typeface="Sora"/>
                <a:cs typeface="Sora"/>
                <a:sym typeface="Sora"/>
              </a:defRPr>
            </a:lvl6pPr>
            <a:lvl7pPr lvl="6" rtl="0" algn="ctr">
              <a:lnSpc>
                <a:spcPct val="100000"/>
              </a:lnSpc>
              <a:spcBef>
                <a:spcPts val="0"/>
              </a:spcBef>
              <a:spcAft>
                <a:spcPts val="0"/>
              </a:spcAft>
              <a:buSzPts val="2000"/>
              <a:buFont typeface="Sora"/>
              <a:buNone/>
              <a:defRPr b="1" sz="2000">
                <a:latin typeface="Sora"/>
                <a:ea typeface="Sora"/>
                <a:cs typeface="Sora"/>
                <a:sym typeface="Sora"/>
              </a:defRPr>
            </a:lvl7pPr>
            <a:lvl8pPr lvl="7" rtl="0" algn="ctr">
              <a:lnSpc>
                <a:spcPct val="100000"/>
              </a:lnSpc>
              <a:spcBef>
                <a:spcPts val="0"/>
              </a:spcBef>
              <a:spcAft>
                <a:spcPts val="0"/>
              </a:spcAft>
              <a:buSzPts val="2000"/>
              <a:buFont typeface="Sora"/>
              <a:buNone/>
              <a:defRPr b="1" sz="2000">
                <a:latin typeface="Sora"/>
                <a:ea typeface="Sora"/>
                <a:cs typeface="Sora"/>
                <a:sym typeface="Sora"/>
              </a:defRPr>
            </a:lvl8pPr>
            <a:lvl9pPr lvl="8" rtl="0" algn="ctr">
              <a:lnSpc>
                <a:spcPct val="100000"/>
              </a:lnSpc>
              <a:spcBef>
                <a:spcPts val="0"/>
              </a:spcBef>
              <a:spcAft>
                <a:spcPts val="0"/>
              </a:spcAft>
              <a:buSzPts val="2000"/>
              <a:buFont typeface="Sora"/>
              <a:buNone/>
              <a:defRPr b="1" sz="2000">
                <a:latin typeface="Sora"/>
                <a:ea typeface="Sora"/>
                <a:cs typeface="Sora"/>
                <a:sym typeface="Sora"/>
              </a:defRPr>
            </a:lvl9pPr>
          </a:lstStyle>
          <a:p/>
        </p:txBody>
      </p:sp>
      <p:grpSp>
        <p:nvGrpSpPr>
          <p:cNvPr id="417" name="Google Shape;417;p28"/>
          <p:cNvGrpSpPr/>
          <p:nvPr/>
        </p:nvGrpSpPr>
        <p:grpSpPr>
          <a:xfrm flipH="1">
            <a:off x="-156600" y="-121650"/>
            <a:ext cx="9457200" cy="5386800"/>
            <a:chOff x="-156600" y="-121650"/>
            <a:chExt cx="9457200" cy="5386800"/>
          </a:xfrm>
        </p:grpSpPr>
        <p:cxnSp>
          <p:nvCxnSpPr>
            <p:cNvPr id="418" name="Google Shape;418;p28"/>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419" name="Google Shape;419;p28"/>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420" name="Google Shape;420;p28"/>
          <p:cNvGrpSpPr/>
          <p:nvPr/>
        </p:nvGrpSpPr>
        <p:grpSpPr>
          <a:xfrm>
            <a:off x="8419852" y="97760"/>
            <a:ext cx="640780" cy="743568"/>
            <a:chOff x="8466825" y="4222060"/>
            <a:chExt cx="693034" cy="804206"/>
          </a:xfrm>
        </p:grpSpPr>
        <p:grpSp>
          <p:nvGrpSpPr>
            <p:cNvPr id="421" name="Google Shape;421;p28"/>
            <p:cNvGrpSpPr/>
            <p:nvPr/>
          </p:nvGrpSpPr>
          <p:grpSpPr>
            <a:xfrm>
              <a:off x="8654086" y="4551342"/>
              <a:ext cx="505773" cy="474924"/>
              <a:chOff x="9877305" y="1963805"/>
              <a:chExt cx="253800" cy="238320"/>
            </a:xfrm>
          </p:grpSpPr>
          <p:sp>
            <p:nvSpPr>
              <p:cNvPr id="422" name="Google Shape;422;p28"/>
              <p:cNvSpPr/>
              <p:nvPr/>
            </p:nvSpPr>
            <p:spPr>
              <a:xfrm>
                <a:off x="9877305" y="1963805"/>
                <a:ext cx="253800" cy="238320"/>
              </a:xfrm>
              <a:custGeom>
                <a:rect b="b" l="l" r="r" t="t"/>
                <a:pathLst>
                  <a:path extrusionOk="0" h="662" w="705">
                    <a:moveTo>
                      <a:pt x="261" y="11"/>
                    </a:moveTo>
                    <a:lnTo>
                      <a:pt x="261" y="11"/>
                    </a:lnTo>
                    <a:cubicBezTo>
                      <a:pt x="358" y="-12"/>
                      <a:pt x="464" y="3"/>
                      <a:pt x="546" y="57"/>
                    </a:cubicBezTo>
                    <a:cubicBezTo>
                      <a:pt x="630" y="108"/>
                      <a:pt x="689" y="198"/>
                      <a:pt x="702" y="296"/>
                    </a:cubicBezTo>
                    <a:cubicBezTo>
                      <a:pt x="723" y="437"/>
                      <a:pt x="638" y="583"/>
                      <a:pt x="510" y="639"/>
                    </a:cubicBezTo>
                    <a:cubicBezTo>
                      <a:pt x="369" y="698"/>
                      <a:pt x="117" y="639"/>
                      <a:pt x="40" y="496"/>
                    </a:cubicBezTo>
                    <a:cubicBezTo>
                      <a:pt x="-65" y="298"/>
                      <a:pt x="46" y="60"/>
                      <a:pt x="261" y="11"/>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3" name="Google Shape;423;p28"/>
              <p:cNvSpPr/>
              <p:nvPr/>
            </p:nvSpPr>
            <p:spPr>
              <a:xfrm>
                <a:off x="9882345" y="1981445"/>
                <a:ext cx="244080" cy="215280"/>
              </a:xfrm>
              <a:custGeom>
                <a:rect b="b" l="l" r="r" t="t"/>
                <a:pathLst>
                  <a:path extrusionOk="0" h="598" w="678">
                    <a:moveTo>
                      <a:pt x="675" y="249"/>
                    </a:moveTo>
                    <a:lnTo>
                      <a:pt x="675" y="249"/>
                    </a:lnTo>
                    <a:cubicBezTo>
                      <a:pt x="662" y="157"/>
                      <a:pt x="606" y="70"/>
                      <a:pt x="524" y="18"/>
                    </a:cubicBezTo>
                    <a:cubicBezTo>
                      <a:pt x="514" y="13"/>
                      <a:pt x="503" y="6"/>
                      <a:pt x="493" y="0"/>
                    </a:cubicBezTo>
                    <a:cubicBezTo>
                      <a:pt x="498" y="8"/>
                      <a:pt x="503" y="13"/>
                      <a:pt x="508" y="18"/>
                    </a:cubicBezTo>
                    <a:cubicBezTo>
                      <a:pt x="634" y="157"/>
                      <a:pt x="606" y="406"/>
                      <a:pt x="426" y="459"/>
                    </a:cubicBezTo>
                    <a:cubicBezTo>
                      <a:pt x="344" y="488"/>
                      <a:pt x="247" y="503"/>
                      <a:pt x="165" y="447"/>
                    </a:cubicBezTo>
                    <a:cubicBezTo>
                      <a:pt x="67" y="365"/>
                      <a:pt x="32" y="241"/>
                      <a:pt x="50" y="118"/>
                    </a:cubicBezTo>
                    <a:cubicBezTo>
                      <a:pt x="42" y="131"/>
                      <a:pt x="34" y="142"/>
                      <a:pt x="29" y="154"/>
                    </a:cubicBezTo>
                    <a:cubicBezTo>
                      <a:pt x="-12" y="247"/>
                      <a:pt x="-10" y="349"/>
                      <a:pt x="39" y="439"/>
                    </a:cubicBezTo>
                    <a:cubicBezTo>
                      <a:pt x="96" y="544"/>
                      <a:pt x="247" y="598"/>
                      <a:pt x="367" y="598"/>
                    </a:cubicBezTo>
                    <a:cubicBezTo>
                      <a:pt x="414" y="598"/>
                      <a:pt x="455" y="590"/>
                      <a:pt x="490" y="577"/>
                    </a:cubicBezTo>
                    <a:cubicBezTo>
                      <a:pt x="614" y="524"/>
                      <a:pt x="693" y="383"/>
                      <a:pt x="675" y="24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4" name="Google Shape;424;p28"/>
              <p:cNvSpPr/>
              <p:nvPr/>
            </p:nvSpPr>
            <p:spPr>
              <a:xfrm>
                <a:off x="9924825" y="1980725"/>
                <a:ext cx="155520" cy="163440"/>
              </a:xfrm>
              <a:custGeom>
                <a:rect b="b" l="l" r="r" t="t"/>
                <a:pathLst>
                  <a:path extrusionOk="0" h="454" w="432">
                    <a:moveTo>
                      <a:pt x="321" y="25"/>
                    </a:moveTo>
                    <a:lnTo>
                      <a:pt x="321" y="25"/>
                    </a:lnTo>
                    <a:cubicBezTo>
                      <a:pt x="408" y="74"/>
                      <a:pt x="452" y="187"/>
                      <a:pt x="424" y="282"/>
                    </a:cubicBezTo>
                    <a:cubicBezTo>
                      <a:pt x="388" y="408"/>
                      <a:pt x="221" y="505"/>
                      <a:pt x="103" y="425"/>
                    </a:cubicBezTo>
                    <a:cubicBezTo>
                      <a:pt x="-10" y="351"/>
                      <a:pt x="-40" y="148"/>
                      <a:pt x="65" y="56"/>
                    </a:cubicBezTo>
                    <a:cubicBezTo>
                      <a:pt x="134" y="-3"/>
                      <a:pt x="239" y="-18"/>
                      <a:pt x="321" y="2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5" name="Google Shape;425;p28"/>
              <p:cNvSpPr/>
              <p:nvPr/>
            </p:nvSpPr>
            <p:spPr>
              <a:xfrm>
                <a:off x="9946065" y="2012045"/>
                <a:ext cx="53640" cy="73800"/>
              </a:xfrm>
              <a:custGeom>
                <a:rect b="b" l="l" r="r" t="t"/>
                <a:pathLst>
                  <a:path extrusionOk="0" h="205" w="149">
                    <a:moveTo>
                      <a:pt x="1" y="128"/>
                    </a:moveTo>
                    <a:lnTo>
                      <a:pt x="1" y="128"/>
                    </a:lnTo>
                    <a:cubicBezTo>
                      <a:pt x="6" y="164"/>
                      <a:pt x="32" y="203"/>
                      <a:pt x="67" y="205"/>
                    </a:cubicBezTo>
                    <a:cubicBezTo>
                      <a:pt x="106" y="205"/>
                      <a:pt x="134" y="167"/>
                      <a:pt x="144" y="131"/>
                    </a:cubicBezTo>
                    <a:cubicBezTo>
                      <a:pt x="149" y="108"/>
                      <a:pt x="152" y="82"/>
                      <a:pt x="144" y="59"/>
                    </a:cubicBezTo>
                    <a:cubicBezTo>
                      <a:pt x="137" y="33"/>
                      <a:pt x="121" y="13"/>
                      <a:pt x="96" y="5"/>
                    </a:cubicBezTo>
                    <a:cubicBezTo>
                      <a:pt x="24" y="-23"/>
                      <a:pt x="-7" y="74"/>
                      <a:pt x="1" y="128"/>
                    </a:cubicBezTo>
                    <a:close/>
                  </a:path>
                </a:pathLst>
              </a:custGeom>
              <a:solidFill>
                <a:srgbClr val="F1EEE5">
                  <a:alpha val="28300"/>
                </a:srgbClr>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26" name="Google Shape;426;p28"/>
              <p:cNvSpPr/>
              <p:nvPr/>
            </p:nvSpPr>
            <p:spPr>
              <a:xfrm>
                <a:off x="9971265" y="1968485"/>
                <a:ext cx="71280" cy="37080"/>
              </a:xfrm>
              <a:custGeom>
                <a:rect b="b" l="l" r="r" t="t"/>
                <a:pathLst>
                  <a:path extrusionOk="0" h="103" w="198">
                    <a:moveTo>
                      <a:pt x="26" y="90"/>
                    </a:moveTo>
                    <a:lnTo>
                      <a:pt x="26" y="90"/>
                    </a:lnTo>
                    <a:cubicBezTo>
                      <a:pt x="51" y="100"/>
                      <a:pt x="79" y="100"/>
                      <a:pt x="108" y="103"/>
                    </a:cubicBezTo>
                    <a:cubicBezTo>
                      <a:pt x="126" y="103"/>
                      <a:pt x="146" y="103"/>
                      <a:pt x="161" y="95"/>
                    </a:cubicBezTo>
                    <a:cubicBezTo>
                      <a:pt x="259" y="65"/>
                      <a:pt x="138" y="3"/>
                      <a:pt x="92" y="0"/>
                    </a:cubicBezTo>
                    <a:cubicBezTo>
                      <a:pt x="49" y="-2"/>
                      <a:pt x="-46" y="54"/>
                      <a:pt x="26" y="9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7" name="Google Shape;427;p28"/>
              <p:cNvSpPr/>
              <p:nvPr/>
            </p:nvSpPr>
            <p:spPr>
              <a:xfrm>
                <a:off x="9991785" y="1976765"/>
                <a:ext cx="27360" cy="17640"/>
              </a:xfrm>
              <a:custGeom>
                <a:rect b="b" l="l" r="r" t="t"/>
                <a:pathLst>
                  <a:path extrusionOk="0" h="49" w="76">
                    <a:moveTo>
                      <a:pt x="74" y="29"/>
                    </a:moveTo>
                    <a:lnTo>
                      <a:pt x="74" y="29"/>
                    </a:lnTo>
                    <a:cubicBezTo>
                      <a:pt x="63" y="52"/>
                      <a:pt x="-13" y="62"/>
                      <a:pt x="2" y="21"/>
                    </a:cubicBezTo>
                    <a:cubicBezTo>
                      <a:pt x="17" y="-10"/>
                      <a:pt x="89" y="-5"/>
                      <a:pt x="74"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28" name="Google Shape;428;p28"/>
              <p:cNvSpPr/>
              <p:nvPr/>
            </p:nvSpPr>
            <p:spPr>
              <a:xfrm>
                <a:off x="10003665" y="1982525"/>
                <a:ext cx="6480" cy="6480"/>
              </a:xfrm>
              <a:custGeom>
                <a:rect b="b" l="l" r="r" t="t"/>
                <a:pathLst>
                  <a:path extrusionOk="0" h="18" w="18">
                    <a:moveTo>
                      <a:pt x="18" y="8"/>
                    </a:moveTo>
                    <a:lnTo>
                      <a:pt x="18" y="8"/>
                    </a:lnTo>
                    <a:cubicBezTo>
                      <a:pt x="18" y="13"/>
                      <a:pt x="15" y="18"/>
                      <a:pt x="10" y="18"/>
                    </a:cubicBezTo>
                    <a:cubicBezTo>
                      <a:pt x="5" y="18"/>
                      <a:pt x="0" y="13"/>
                      <a:pt x="0" y="8"/>
                    </a:cubicBezTo>
                    <a:cubicBezTo>
                      <a:pt x="0" y="5"/>
                      <a:pt x="5" y="0"/>
                      <a:pt x="10" y="0"/>
                    </a:cubicBezTo>
                    <a:cubicBezTo>
                      <a:pt x="15" y="0"/>
                      <a:pt x="18" y="5"/>
                      <a:pt x="18" y="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429" name="Google Shape;429;p28"/>
            <p:cNvGrpSpPr/>
            <p:nvPr/>
          </p:nvGrpSpPr>
          <p:grpSpPr>
            <a:xfrm>
              <a:off x="8466825" y="4222060"/>
              <a:ext cx="337182" cy="329290"/>
              <a:chOff x="9669225" y="1930325"/>
              <a:chExt cx="169200" cy="165240"/>
            </a:xfrm>
          </p:grpSpPr>
          <p:sp>
            <p:nvSpPr>
              <p:cNvPr id="430" name="Google Shape;430;p28"/>
              <p:cNvSpPr/>
              <p:nvPr/>
            </p:nvSpPr>
            <p:spPr>
              <a:xfrm>
                <a:off x="9669225" y="1930325"/>
                <a:ext cx="169200" cy="165240"/>
              </a:xfrm>
              <a:custGeom>
                <a:rect b="b" l="l" r="r" t="t"/>
                <a:pathLst>
                  <a:path extrusionOk="0" h="459" w="470">
                    <a:moveTo>
                      <a:pt x="52" y="96"/>
                    </a:moveTo>
                    <a:lnTo>
                      <a:pt x="52" y="96"/>
                    </a:lnTo>
                    <a:cubicBezTo>
                      <a:pt x="93" y="42"/>
                      <a:pt x="154" y="9"/>
                      <a:pt x="221" y="1"/>
                    </a:cubicBezTo>
                    <a:cubicBezTo>
                      <a:pt x="287" y="-4"/>
                      <a:pt x="357" y="17"/>
                      <a:pt x="405" y="65"/>
                    </a:cubicBezTo>
                    <a:cubicBezTo>
                      <a:pt x="472" y="132"/>
                      <a:pt x="490" y="245"/>
                      <a:pt x="444" y="327"/>
                    </a:cubicBezTo>
                    <a:cubicBezTo>
                      <a:pt x="395" y="417"/>
                      <a:pt x="236" y="491"/>
                      <a:pt x="136" y="445"/>
                    </a:cubicBezTo>
                    <a:cubicBezTo>
                      <a:pt x="-5" y="383"/>
                      <a:pt x="-43" y="212"/>
                      <a:pt x="52" y="96"/>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1" name="Google Shape;431;p28"/>
              <p:cNvSpPr/>
              <p:nvPr/>
            </p:nvSpPr>
            <p:spPr>
              <a:xfrm>
                <a:off x="9673185" y="1933925"/>
                <a:ext cx="162000" cy="158400"/>
              </a:xfrm>
              <a:custGeom>
                <a:rect b="b" l="l" r="r" t="t"/>
                <a:pathLst>
                  <a:path extrusionOk="0" h="440" w="450">
                    <a:moveTo>
                      <a:pt x="387" y="61"/>
                    </a:moveTo>
                    <a:lnTo>
                      <a:pt x="387" y="61"/>
                    </a:lnTo>
                    <a:cubicBezTo>
                      <a:pt x="341" y="17"/>
                      <a:pt x="276" y="-6"/>
                      <a:pt x="212" y="1"/>
                    </a:cubicBezTo>
                    <a:cubicBezTo>
                      <a:pt x="202" y="1"/>
                      <a:pt x="194" y="4"/>
                      <a:pt x="187" y="4"/>
                    </a:cubicBezTo>
                    <a:cubicBezTo>
                      <a:pt x="192" y="4"/>
                      <a:pt x="197" y="7"/>
                      <a:pt x="205" y="7"/>
                    </a:cubicBezTo>
                    <a:cubicBezTo>
                      <a:pt x="328" y="30"/>
                      <a:pt x="415" y="173"/>
                      <a:pt x="343" y="276"/>
                    </a:cubicBezTo>
                    <a:cubicBezTo>
                      <a:pt x="310" y="327"/>
                      <a:pt x="264" y="373"/>
                      <a:pt x="197" y="379"/>
                    </a:cubicBezTo>
                    <a:cubicBezTo>
                      <a:pt x="113" y="376"/>
                      <a:pt x="41" y="325"/>
                      <a:pt x="0" y="253"/>
                    </a:cubicBezTo>
                    <a:cubicBezTo>
                      <a:pt x="0" y="261"/>
                      <a:pt x="2" y="271"/>
                      <a:pt x="5" y="278"/>
                    </a:cubicBezTo>
                    <a:cubicBezTo>
                      <a:pt x="20" y="345"/>
                      <a:pt x="64" y="399"/>
                      <a:pt x="128" y="427"/>
                    </a:cubicBezTo>
                    <a:cubicBezTo>
                      <a:pt x="202" y="461"/>
                      <a:pt x="305" y="425"/>
                      <a:pt x="369" y="376"/>
                    </a:cubicBezTo>
                    <a:cubicBezTo>
                      <a:pt x="394" y="356"/>
                      <a:pt x="412" y="335"/>
                      <a:pt x="425" y="314"/>
                    </a:cubicBezTo>
                    <a:cubicBezTo>
                      <a:pt x="469" y="232"/>
                      <a:pt x="453" y="125"/>
                      <a:pt x="387" y="61"/>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2" name="Google Shape;432;p28"/>
              <p:cNvSpPr/>
              <p:nvPr/>
            </p:nvSpPr>
            <p:spPr>
              <a:xfrm>
                <a:off x="9687945" y="1947605"/>
                <a:ext cx="108000" cy="109800"/>
              </a:xfrm>
              <a:custGeom>
                <a:rect b="b" l="l" r="r" t="t"/>
                <a:pathLst>
                  <a:path extrusionOk="0" h="305" w="300">
                    <a:moveTo>
                      <a:pt x="125" y="2"/>
                    </a:moveTo>
                    <a:lnTo>
                      <a:pt x="125" y="2"/>
                    </a:lnTo>
                    <a:cubicBezTo>
                      <a:pt x="195" y="-8"/>
                      <a:pt x="264" y="33"/>
                      <a:pt x="289" y="94"/>
                    </a:cubicBezTo>
                    <a:cubicBezTo>
                      <a:pt x="323" y="176"/>
                      <a:pt x="274" y="297"/>
                      <a:pt x="177" y="305"/>
                    </a:cubicBezTo>
                    <a:cubicBezTo>
                      <a:pt x="87" y="312"/>
                      <a:pt x="-16" y="218"/>
                      <a:pt x="2" y="125"/>
                    </a:cubicBezTo>
                    <a:cubicBezTo>
                      <a:pt x="15" y="64"/>
                      <a:pt x="64" y="10"/>
                      <a:pt x="125" y="2"/>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3" name="Google Shape;433;p28"/>
              <p:cNvSpPr/>
              <p:nvPr/>
            </p:nvSpPr>
            <p:spPr>
              <a:xfrm>
                <a:off x="9698025" y="1971005"/>
                <a:ext cx="28080" cy="57600"/>
              </a:xfrm>
              <a:custGeom>
                <a:rect b="b" l="l" r="r" t="t"/>
                <a:pathLst>
                  <a:path extrusionOk="0" h="160" w="78">
                    <a:moveTo>
                      <a:pt x="0" y="73"/>
                    </a:moveTo>
                    <a:lnTo>
                      <a:pt x="0" y="73"/>
                    </a:lnTo>
                    <a:cubicBezTo>
                      <a:pt x="-3" y="99"/>
                      <a:pt x="8" y="127"/>
                      <a:pt x="26" y="147"/>
                    </a:cubicBezTo>
                    <a:cubicBezTo>
                      <a:pt x="31" y="153"/>
                      <a:pt x="36" y="158"/>
                      <a:pt x="44" y="160"/>
                    </a:cubicBezTo>
                    <a:cubicBezTo>
                      <a:pt x="48" y="160"/>
                      <a:pt x="56" y="160"/>
                      <a:pt x="61" y="153"/>
                    </a:cubicBezTo>
                    <a:cubicBezTo>
                      <a:pt x="66" y="147"/>
                      <a:pt x="61" y="137"/>
                      <a:pt x="59" y="129"/>
                    </a:cubicBezTo>
                    <a:cubicBezTo>
                      <a:pt x="54" y="109"/>
                      <a:pt x="48" y="88"/>
                      <a:pt x="56" y="68"/>
                    </a:cubicBezTo>
                    <a:cubicBezTo>
                      <a:pt x="64" y="52"/>
                      <a:pt x="95" y="11"/>
                      <a:pt x="66" y="1"/>
                    </a:cubicBezTo>
                    <a:cubicBezTo>
                      <a:pt x="48" y="-4"/>
                      <a:pt x="26" y="11"/>
                      <a:pt x="15" y="27"/>
                    </a:cubicBezTo>
                    <a:cubicBezTo>
                      <a:pt x="8" y="40"/>
                      <a:pt x="2" y="55"/>
                      <a:pt x="0" y="73"/>
                    </a:cubicBezTo>
                    <a:close/>
                  </a:path>
                </a:pathLst>
              </a:custGeom>
              <a:solidFill>
                <a:srgbClr val="F1EEE5">
                  <a:alpha val="28300"/>
                </a:srgbClr>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34" name="Google Shape;434;p28"/>
              <p:cNvSpPr/>
              <p:nvPr/>
            </p:nvSpPr>
            <p:spPr>
              <a:xfrm>
                <a:off x="9741585" y="1977845"/>
                <a:ext cx="42480" cy="42480"/>
              </a:xfrm>
              <a:custGeom>
                <a:rect b="b" l="l" r="r" t="t"/>
                <a:pathLst>
                  <a:path extrusionOk="0" h="118" w="118">
                    <a:moveTo>
                      <a:pt x="25" y="108"/>
                    </a:moveTo>
                    <a:lnTo>
                      <a:pt x="25" y="108"/>
                    </a:lnTo>
                    <a:cubicBezTo>
                      <a:pt x="38" y="116"/>
                      <a:pt x="56" y="121"/>
                      <a:pt x="71" y="116"/>
                    </a:cubicBezTo>
                    <a:cubicBezTo>
                      <a:pt x="94" y="110"/>
                      <a:pt x="115" y="90"/>
                      <a:pt x="117" y="67"/>
                    </a:cubicBezTo>
                    <a:cubicBezTo>
                      <a:pt x="120" y="41"/>
                      <a:pt x="107" y="16"/>
                      <a:pt x="84" y="5"/>
                    </a:cubicBezTo>
                    <a:cubicBezTo>
                      <a:pt x="64" y="-5"/>
                      <a:pt x="35" y="0"/>
                      <a:pt x="17" y="18"/>
                    </a:cubicBezTo>
                    <a:cubicBezTo>
                      <a:pt x="-1" y="33"/>
                      <a:pt x="-6" y="69"/>
                      <a:pt x="7" y="90"/>
                    </a:cubicBezTo>
                    <a:cubicBezTo>
                      <a:pt x="12" y="98"/>
                      <a:pt x="17" y="103"/>
                      <a:pt x="25" y="10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5" name="Google Shape;435;p28"/>
              <p:cNvSpPr/>
              <p:nvPr/>
            </p:nvSpPr>
            <p:spPr>
              <a:xfrm>
                <a:off x="9753105" y="1986125"/>
                <a:ext cx="19080" cy="19800"/>
              </a:xfrm>
              <a:custGeom>
                <a:rect b="b" l="l" r="r" t="t"/>
                <a:pathLst>
                  <a:path extrusionOk="0" h="55" w="53">
                    <a:moveTo>
                      <a:pt x="44" y="5"/>
                    </a:moveTo>
                    <a:lnTo>
                      <a:pt x="44" y="5"/>
                    </a:lnTo>
                    <a:cubicBezTo>
                      <a:pt x="52" y="13"/>
                      <a:pt x="54" y="28"/>
                      <a:pt x="52" y="39"/>
                    </a:cubicBezTo>
                    <a:cubicBezTo>
                      <a:pt x="47" y="49"/>
                      <a:pt x="32" y="57"/>
                      <a:pt x="21" y="54"/>
                    </a:cubicBezTo>
                    <a:cubicBezTo>
                      <a:pt x="1" y="49"/>
                      <a:pt x="-7" y="28"/>
                      <a:pt x="6" y="13"/>
                    </a:cubicBezTo>
                    <a:cubicBezTo>
                      <a:pt x="14" y="3"/>
                      <a:pt x="29" y="-5"/>
                      <a:pt x="39" y="3"/>
                    </a:cubicBezTo>
                    <a:cubicBezTo>
                      <a:pt x="42" y="3"/>
                      <a:pt x="44" y="3"/>
                      <a:pt x="44"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36" name="Google Shape;436;p28"/>
              <p:cNvSpPr/>
              <p:nvPr/>
            </p:nvSpPr>
            <p:spPr>
              <a:xfrm>
                <a:off x="9758505" y="1991165"/>
                <a:ext cx="4680" cy="4680"/>
              </a:xfrm>
              <a:custGeom>
                <a:rect b="b" l="l" r="r" t="t"/>
                <a:pathLst>
                  <a:path extrusionOk="0" h="13" w="13">
                    <a:moveTo>
                      <a:pt x="11" y="2"/>
                    </a:moveTo>
                    <a:lnTo>
                      <a:pt x="11" y="2"/>
                    </a:lnTo>
                    <a:cubicBezTo>
                      <a:pt x="14" y="4"/>
                      <a:pt x="14" y="9"/>
                      <a:pt x="11" y="12"/>
                    </a:cubicBezTo>
                    <a:cubicBezTo>
                      <a:pt x="9" y="14"/>
                      <a:pt x="4" y="12"/>
                      <a:pt x="1" y="9"/>
                    </a:cubicBezTo>
                    <a:cubicBezTo>
                      <a:pt x="-1" y="7"/>
                      <a:pt x="1" y="4"/>
                      <a:pt x="4" y="2"/>
                    </a:cubicBezTo>
                    <a:cubicBezTo>
                      <a:pt x="6" y="-1"/>
                      <a:pt x="9" y="-1"/>
                      <a:pt x="11" y="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37" name="Shape 437"/>
        <p:cNvGrpSpPr/>
        <p:nvPr/>
      </p:nvGrpSpPr>
      <p:grpSpPr>
        <a:xfrm>
          <a:off x="0" y="0"/>
          <a:ext cx="0" cy="0"/>
          <a:chOff x="0" y="0"/>
          <a:chExt cx="0" cy="0"/>
        </a:xfrm>
      </p:grpSpPr>
      <p:sp>
        <p:nvSpPr>
          <p:cNvPr id="438" name="Google Shape;438;p29"/>
          <p:cNvSpPr txBox="1"/>
          <p:nvPr>
            <p:ph hasCustomPrompt="1" type="title"/>
          </p:nvPr>
        </p:nvSpPr>
        <p:spPr>
          <a:xfrm>
            <a:off x="832950" y="630550"/>
            <a:ext cx="4238100" cy="7689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39" name="Google Shape;439;p29"/>
          <p:cNvSpPr txBox="1"/>
          <p:nvPr>
            <p:ph idx="1" type="subTitle"/>
          </p:nvPr>
        </p:nvSpPr>
        <p:spPr>
          <a:xfrm>
            <a:off x="832950" y="1442720"/>
            <a:ext cx="4238100" cy="365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0" name="Google Shape;440;p29"/>
          <p:cNvSpPr txBox="1"/>
          <p:nvPr>
            <p:ph hasCustomPrompt="1" idx="2" type="title"/>
          </p:nvPr>
        </p:nvSpPr>
        <p:spPr>
          <a:xfrm>
            <a:off x="832950" y="1982815"/>
            <a:ext cx="4238100" cy="7689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1" name="Google Shape;441;p29"/>
          <p:cNvSpPr txBox="1"/>
          <p:nvPr>
            <p:ph idx="3" type="subTitle"/>
          </p:nvPr>
        </p:nvSpPr>
        <p:spPr>
          <a:xfrm>
            <a:off x="832950" y="2794985"/>
            <a:ext cx="4238100" cy="365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42" name="Google Shape;442;p29"/>
          <p:cNvSpPr txBox="1"/>
          <p:nvPr>
            <p:ph hasCustomPrompt="1" idx="4" type="title"/>
          </p:nvPr>
        </p:nvSpPr>
        <p:spPr>
          <a:xfrm>
            <a:off x="832950" y="3335080"/>
            <a:ext cx="4238100" cy="7689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43" name="Google Shape;443;p29"/>
          <p:cNvSpPr txBox="1"/>
          <p:nvPr>
            <p:ph idx="5" type="subTitle"/>
          </p:nvPr>
        </p:nvSpPr>
        <p:spPr>
          <a:xfrm>
            <a:off x="832950" y="4147250"/>
            <a:ext cx="4238100" cy="3657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44" name="Google Shape;444;p29"/>
          <p:cNvGrpSpPr/>
          <p:nvPr/>
        </p:nvGrpSpPr>
        <p:grpSpPr>
          <a:xfrm flipH="1" rot="-1825354">
            <a:off x="173026" y="4278738"/>
            <a:ext cx="517890" cy="701867"/>
            <a:chOff x="8792640" y="2211120"/>
            <a:chExt cx="136800" cy="185400"/>
          </a:xfrm>
        </p:grpSpPr>
        <p:sp>
          <p:nvSpPr>
            <p:cNvPr id="445" name="Google Shape;445;p29"/>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46" name="Google Shape;446;p29"/>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47" name="Google Shape;447;p29"/>
          <p:cNvGrpSpPr/>
          <p:nvPr/>
        </p:nvGrpSpPr>
        <p:grpSpPr>
          <a:xfrm flipH="1" rot="10800000">
            <a:off x="-156600" y="-121650"/>
            <a:ext cx="9457200" cy="5386800"/>
            <a:chOff x="-156600" y="-121650"/>
            <a:chExt cx="9457200" cy="5386800"/>
          </a:xfrm>
        </p:grpSpPr>
        <p:cxnSp>
          <p:nvCxnSpPr>
            <p:cNvPr id="448" name="Google Shape;448;p29"/>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449" name="Google Shape;449;p29"/>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0" name="Shape 450"/>
        <p:cNvGrpSpPr/>
        <p:nvPr/>
      </p:nvGrpSpPr>
      <p:grpSpPr>
        <a:xfrm>
          <a:off x="0" y="0"/>
          <a:ext cx="0" cy="0"/>
          <a:chOff x="0" y="0"/>
          <a:chExt cx="0" cy="0"/>
        </a:xfrm>
      </p:grpSpPr>
      <p:sp>
        <p:nvSpPr>
          <p:cNvPr id="451" name="Google Shape;451;p30"/>
          <p:cNvSpPr txBox="1"/>
          <p:nvPr>
            <p:ph type="title"/>
          </p:nvPr>
        </p:nvSpPr>
        <p:spPr>
          <a:xfrm>
            <a:off x="713260" y="601325"/>
            <a:ext cx="4115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2" name="Google Shape;452;p30"/>
          <p:cNvSpPr txBox="1"/>
          <p:nvPr>
            <p:ph idx="1" type="subTitle"/>
          </p:nvPr>
        </p:nvSpPr>
        <p:spPr>
          <a:xfrm>
            <a:off x="816944" y="1765250"/>
            <a:ext cx="2961300" cy="1058700"/>
          </a:xfrm>
          <a:prstGeom prst="rect">
            <a:avLst/>
          </a:prstGeom>
          <a:solidFill>
            <a:schemeClr val="accent3"/>
          </a:solidFill>
          <a:ln>
            <a:noFill/>
          </a:ln>
        </p:spPr>
        <p:txBody>
          <a:bodyPr anchorCtr="0" anchor="ctr" bIns="91425" lIns="91425" spcFirstLastPara="1" rIns="91425" wrap="square" tIns="91425">
            <a:noAutofit/>
          </a:bodyPr>
          <a:lstStyle>
            <a:lvl1pPr lvl="0" rtl="0">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3" name="Google Shape;453;p30"/>
          <p:cNvSpPr txBox="1"/>
          <p:nvPr/>
        </p:nvSpPr>
        <p:spPr>
          <a:xfrm>
            <a:off x="713271" y="3611950"/>
            <a:ext cx="41154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Raleway"/>
                <a:ea typeface="Raleway"/>
                <a:cs typeface="Raleway"/>
                <a:sym typeface="Raleway"/>
              </a:rPr>
              <a:t>CREDITS: This presentation template was created by </a:t>
            </a:r>
            <a:r>
              <a:rPr b="1" lang="en" sz="1000" u="sng">
                <a:solidFill>
                  <a:schemeClr val="dk1"/>
                </a:solidFill>
                <a:latin typeface="Raleway"/>
                <a:ea typeface="Raleway"/>
                <a:cs typeface="Raleway"/>
                <a:sym typeface="Raleway"/>
                <a:hlinkClick r:id="rId2">
                  <a:extLst>
                    <a:ext uri="{A12FA001-AC4F-418D-AE19-62706E023703}">
                      <ahyp:hlinkClr val="tx"/>
                    </a:ext>
                  </a:extLst>
                </a:hlinkClick>
              </a:rPr>
              <a:t>Slidesgo</a:t>
            </a:r>
            <a:r>
              <a:rPr lang="en" sz="1000">
                <a:solidFill>
                  <a:schemeClr val="dk1"/>
                </a:solidFill>
                <a:latin typeface="Raleway"/>
                <a:ea typeface="Raleway"/>
                <a:cs typeface="Raleway"/>
                <a:sym typeface="Raleway"/>
              </a:rPr>
              <a:t>, and includes icons by </a:t>
            </a:r>
            <a:r>
              <a:rPr b="1" lang="en" sz="1000" u="sng">
                <a:solidFill>
                  <a:schemeClr val="dk1"/>
                </a:solidFill>
                <a:latin typeface="Raleway"/>
                <a:ea typeface="Raleway"/>
                <a:cs typeface="Raleway"/>
                <a:sym typeface="Raleway"/>
                <a:hlinkClick r:id="rId3">
                  <a:extLst>
                    <a:ext uri="{A12FA001-AC4F-418D-AE19-62706E023703}">
                      <ahyp:hlinkClr val="tx"/>
                    </a:ext>
                  </a:extLst>
                </a:hlinkClick>
              </a:rPr>
              <a:t>Flaticon</a:t>
            </a:r>
            <a:r>
              <a:rPr lang="en" sz="1000">
                <a:solidFill>
                  <a:schemeClr val="dk1"/>
                </a:solidFill>
                <a:latin typeface="Raleway"/>
                <a:ea typeface="Raleway"/>
                <a:cs typeface="Raleway"/>
                <a:sym typeface="Raleway"/>
              </a:rPr>
              <a:t>, and infographics &amp; images by </a:t>
            </a:r>
            <a:r>
              <a:rPr b="1" lang="en" sz="1000" u="sng">
                <a:solidFill>
                  <a:schemeClr val="dk1"/>
                </a:solidFill>
                <a:latin typeface="Raleway"/>
                <a:ea typeface="Raleway"/>
                <a:cs typeface="Raleway"/>
                <a:sym typeface="Raleway"/>
                <a:hlinkClick r:id="rId4">
                  <a:extLst>
                    <a:ext uri="{A12FA001-AC4F-418D-AE19-62706E023703}">
                      <ahyp:hlinkClr val="tx"/>
                    </a:ext>
                  </a:extLst>
                </a:hlinkClick>
              </a:rPr>
              <a:t>Freepik</a:t>
            </a:r>
            <a:r>
              <a:rPr b="1" lang="en" sz="1000" u="sng">
                <a:solidFill>
                  <a:schemeClr val="dk1"/>
                </a:solidFill>
                <a:latin typeface="Raleway"/>
                <a:ea typeface="Raleway"/>
                <a:cs typeface="Raleway"/>
                <a:sym typeface="Raleway"/>
              </a:rPr>
              <a:t> </a:t>
            </a:r>
            <a:endParaRPr b="1" sz="1000" u="sng">
              <a:solidFill>
                <a:schemeClr val="dk1"/>
              </a:solidFill>
              <a:latin typeface="Raleway"/>
              <a:ea typeface="Raleway"/>
              <a:cs typeface="Raleway"/>
              <a:sym typeface="Raleway"/>
            </a:endParaRPr>
          </a:p>
        </p:txBody>
      </p:sp>
      <p:grpSp>
        <p:nvGrpSpPr>
          <p:cNvPr id="454" name="Google Shape;454;p30"/>
          <p:cNvGrpSpPr/>
          <p:nvPr/>
        </p:nvGrpSpPr>
        <p:grpSpPr>
          <a:xfrm>
            <a:off x="-156600" y="-121650"/>
            <a:ext cx="9457200" cy="5386800"/>
            <a:chOff x="-156600" y="-121650"/>
            <a:chExt cx="9457200" cy="5386800"/>
          </a:xfrm>
        </p:grpSpPr>
        <p:cxnSp>
          <p:nvCxnSpPr>
            <p:cNvPr id="455" name="Google Shape;455;p30"/>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456" name="Google Shape;456;p30"/>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457" name="Google Shape;457;p30"/>
          <p:cNvGrpSpPr/>
          <p:nvPr/>
        </p:nvGrpSpPr>
        <p:grpSpPr>
          <a:xfrm flipH="1" rot="841558">
            <a:off x="168803" y="52288"/>
            <a:ext cx="517879" cy="701867"/>
            <a:chOff x="8792640" y="2211120"/>
            <a:chExt cx="136800" cy="185400"/>
          </a:xfrm>
        </p:grpSpPr>
        <p:sp>
          <p:nvSpPr>
            <p:cNvPr id="458" name="Google Shape;458;p30"/>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59" name="Google Shape;459;p30"/>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4"/>
          <p:cNvSpPr txBox="1"/>
          <p:nvPr>
            <p:ph idx="1" type="body"/>
          </p:nvPr>
        </p:nvSpPr>
        <p:spPr>
          <a:xfrm>
            <a:off x="720000" y="1215751"/>
            <a:ext cx="7704000" cy="349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0" name="Google Shape;30;p4"/>
          <p:cNvGrpSpPr/>
          <p:nvPr/>
        </p:nvGrpSpPr>
        <p:grpSpPr>
          <a:xfrm>
            <a:off x="8535521" y="85864"/>
            <a:ext cx="495728" cy="485633"/>
            <a:chOff x="5857388" y="3743944"/>
            <a:chExt cx="309656" cy="303350"/>
          </a:xfrm>
        </p:grpSpPr>
        <p:sp>
          <p:nvSpPr>
            <p:cNvPr id="31" name="Google Shape;31;p4"/>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2" name="Google Shape;32;p4"/>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33" name="Google Shape;33;p4"/>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34" name="Google Shape;34;p4"/>
          <p:cNvGrpSpPr/>
          <p:nvPr/>
        </p:nvGrpSpPr>
        <p:grpSpPr>
          <a:xfrm flipH="1">
            <a:off x="-156600" y="-121650"/>
            <a:ext cx="9457200" cy="5386800"/>
            <a:chOff x="-156600" y="-121650"/>
            <a:chExt cx="9457200" cy="5386800"/>
          </a:xfrm>
        </p:grpSpPr>
        <p:cxnSp>
          <p:nvCxnSpPr>
            <p:cNvPr id="35" name="Google Shape;35;p4"/>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36" name="Google Shape;36;p4"/>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60" name="Shape 460"/>
        <p:cNvGrpSpPr/>
        <p:nvPr/>
      </p:nvGrpSpPr>
      <p:grpSpPr>
        <a:xfrm>
          <a:off x="0" y="0"/>
          <a:ext cx="0" cy="0"/>
          <a:chOff x="0" y="0"/>
          <a:chExt cx="0" cy="0"/>
        </a:xfrm>
      </p:grpSpPr>
      <p:grpSp>
        <p:nvGrpSpPr>
          <p:cNvPr id="461" name="Google Shape;461;p31"/>
          <p:cNvGrpSpPr/>
          <p:nvPr/>
        </p:nvGrpSpPr>
        <p:grpSpPr>
          <a:xfrm flipH="1" rot="1481593">
            <a:off x="707637" y="484018"/>
            <a:ext cx="517880" cy="701871"/>
            <a:chOff x="8792640" y="2211120"/>
            <a:chExt cx="136800" cy="185400"/>
          </a:xfrm>
        </p:grpSpPr>
        <p:sp>
          <p:nvSpPr>
            <p:cNvPr id="462" name="Google Shape;462;p31"/>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3" name="Google Shape;463;p31"/>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464" name="Google Shape;464;p31"/>
          <p:cNvGrpSpPr/>
          <p:nvPr/>
        </p:nvGrpSpPr>
        <p:grpSpPr>
          <a:xfrm>
            <a:off x="-156600" y="-121650"/>
            <a:ext cx="9457200" cy="5386800"/>
            <a:chOff x="-156600" y="-121650"/>
            <a:chExt cx="9457200" cy="5386800"/>
          </a:xfrm>
        </p:grpSpPr>
        <p:cxnSp>
          <p:nvCxnSpPr>
            <p:cNvPr id="465" name="Google Shape;465;p31"/>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466" name="Google Shape;466;p31"/>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467" name="Google Shape;467;p31"/>
          <p:cNvGrpSpPr/>
          <p:nvPr/>
        </p:nvGrpSpPr>
        <p:grpSpPr>
          <a:xfrm>
            <a:off x="6347490" y="2511959"/>
            <a:ext cx="2144957" cy="2168998"/>
            <a:chOff x="4004550" y="1261962"/>
            <a:chExt cx="3191901" cy="3227675"/>
          </a:xfrm>
        </p:grpSpPr>
        <p:sp>
          <p:nvSpPr>
            <p:cNvPr id="468" name="Google Shape;468;p31"/>
            <p:cNvSpPr/>
            <p:nvPr/>
          </p:nvSpPr>
          <p:spPr>
            <a:xfrm>
              <a:off x="4366272" y="2173555"/>
              <a:ext cx="2830179" cy="2316083"/>
            </a:xfrm>
            <a:custGeom>
              <a:rect b="b" l="l" r="r" t="t"/>
              <a:pathLst>
                <a:path extrusionOk="0" h="1748" w="2136">
                  <a:moveTo>
                    <a:pt x="0" y="1640"/>
                  </a:moveTo>
                  <a:lnTo>
                    <a:pt x="0" y="1640"/>
                  </a:lnTo>
                  <a:cubicBezTo>
                    <a:pt x="13" y="1748"/>
                    <a:pt x="13" y="1748"/>
                    <a:pt x="13" y="1748"/>
                  </a:cubicBezTo>
                  <a:cubicBezTo>
                    <a:pt x="13" y="1748"/>
                    <a:pt x="1634" y="1524"/>
                    <a:pt x="2136" y="27"/>
                  </a:cubicBezTo>
                  <a:cubicBezTo>
                    <a:pt x="2044" y="0"/>
                    <a:pt x="2044" y="0"/>
                    <a:pt x="2044" y="0"/>
                  </a:cubicBezTo>
                  <a:cubicBezTo>
                    <a:pt x="1574" y="1275"/>
                    <a:pt x="280" y="1587"/>
                    <a:pt x="0" y="164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69" name="Google Shape;469;p31"/>
            <p:cNvSpPr/>
            <p:nvPr/>
          </p:nvSpPr>
          <p:spPr>
            <a:xfrm>
              <a:off x="4326522" y="2084780"/>
              <a:ext cx="2748029" cy="2261758"/>
            </a:xfrm>
            <a:custGeom>
              <a:rect b="b" l="l" r="r" t="t"/>
              <a:pathLst>
                <a:path extrusionOk="0" h="1707" w="2074">
                  <a:moveTo>
                    <a:pt x="2074" y="67"/>
                  </a:moveTo>
                  <a:lnTo>
                    <a:pt x="2074" y="67"/>
                  </a:lnTo>
                  <a:cubicBezTo>
                    <a:pt x="1850" y="0"/>
                    <a:pt x="1850" y="0"/>
                    <a:pt x="1850" y="0"/>
                  </a:cubicBezTo>
                  <a:cubicBezTo>
                    <a:pt x="1392" y="1006"/>
                    <a:pt x="405" y="1347"/>
                    <a:pt x="0" y="1447"/>
                  </a:cubicBezTo>
                  <a:cubicBezTo>
                    <a:pt x="30" y="1707"/>
                    <a:pt x="30" y="1707"/>
                    <a:pt x="30" y="1707"/>
                  </a:cubicBezTo>
                  <a:cubicBezTo>
                    <a:pt x="310" y="1654"/>
                    <a:pt x="1604" y="1342"/>
                    <a:pt x="2074" y="6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0" name="Google Shape;470;p31"/>
            <p:cNvSpPr/>
            <p:nvPr/>
          </p:nvSpPr>
          <p:spPr>
            <a:xfrm>
              <a:off x="4004550" y="1261962"/>
              <a:ext cx="2773204" cy="2740079"/>
            </a:xfrm>
            <a:custGeom>
              <a:rect b="b" l="l" r="r" t="t"/>
              <a:pathLst>
                <a:path extrusionOk="0" h="2068" w="2093">
                  <a:moveTo>
                    <a:pt x="2093" y="621"/>
                  </a:moveTo>
                  <a:lnTo>
                    <a:pt x="2093" y="621"/>
                  </a:lnTo>
                  <a:cubicBezTo>
                    <a:pt x="0" y="0"/>
                    <a:pt x="0" y="0"/>
                    <a:pt x="0" y="0"/>
                  </a:cubicBezTo>
                  <a:cubicBezTo>
                    <a:pt x="243" y="2068"/>
                    <a:pt x="243" y="2068"/>
                    <a:pt x="243" y="2068"/>
                  </a:cubicBezTo>
                  <a:cubicBezTo>
                    <a:pt x="648" y="1968"/>
                    <a:pt x="1635" y="1627"/>
                    <a:pt x="2093" y="62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1" name="Google Shape;471;p31"/>
            <p:cNvSpPr/>
            <p:nvPr/>
          </p:nvSpPr>
          <p:spPr>
            <a:xfrm>
              <a:off x="4004550" y="1261962"/>
              <a:ext cx="813544" cy="769819"/>
            </a:xfrm>
            <a:custGeom>
              <a:rect b="b" l="l" r="r" t="t"/>
              <a:pathLst>
                <a:path extrusionOk="0" h="581" w="614">
                  <a:moveTo>
                    <a:pt x="614" y="182"/>
                  </a:moveTo>
                  <a:lnTo>
                    <a:pt x="614" y="182"/>
                  </a:lnTo>
                  <a:cubicBezTo>
                    <a:pt x="0" y="0"/>
                    <a:pt x="0" y="0"/>
                    <a:pt x="0" y="0"/>
                  </a:cubicBezTo>
                  <a:cubicBezTo>
                    <a:pt x="69" y="581"/>
                    <a:pt x="69" y="581"/>
                    <a:pt x="69" y="581"/>
                  </a:cubicBezTo>
                  <a:cubicBezTo>
                    <a:pt x="278" y="503"/>
                    <a:pt x="464" y="362"/>
                    <a:pt x="614" y="182"/>
                  </a:cubicBezTo>
                  <a:close/>
                </a:path>
              </a:pathLst>
            </a:custGeom>
            <a:solidFill>
              <a:srgbClr val="F1EEE5">
                <a:alpha val="100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2" name="Google Shape;472;p31"/>
            <p:cNvSpPr/>
            <p:nvPr/>
          </p:nvSpPr>
          <p:spPr>
            <a:xfrm>
              <a:off x="4095974" y="1503110"/>
              <a:ext cx="1941110" cy="1368715"/>
            </a:xfrm>
            <a:custGeom>
              <a:rect b="b" l="l" r="r" t="t"/>
              <a:pathLst>
                <a:path extrusionOk="0" h="1033" w="1465">
                  <a:moveTo>
                    <a:pt x="1465" y="273"/>
                  </a:moveTo>
                  <a:lnTo>
                    <a:pt x="1465" y="273"/>
                  </a:lnTo>
                  <a:cubicBezTo>
                    <a:pt x="545" y="0"/>
                    <a:pt x="545" y="0"/>
                    <a:pt x="545" y="0"/>
                  </a:cubicBezTo>
                  <a:cubicBezTo>
                    <a:pt x="395" y="180"/>
                    <a:pt x="209" y="321"/>
                    <a:pt x="0" y="399"/>
                  </a:cubicBezTo>
                  <a:cubicBezTo>
                    <a:pt x="73" y="1033"/>
                    <a:pt x="73" y="1033"/>
                    <a:pt x="73" y="1033"/>
                  </a:cubicBezTo>
                  <a:cubicBezTo>
                    <a:pt x="595" y="925"/>
                    <a:pt x="1076" y="653"/>
                    <a:pt x="1465" y="273"/>
                  </a:cubicBezTo>
                  <a:close/>
                </a:path>
              </a:pathLst>
            </a:custGeom>
            <a:solidFill>
              <a:srgbClr val="AA6221">
                <a:alpha val="15719"/>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3" name="Google Shape;473;p31"/>
            <p:cNvSpPr/>
            <p:nvPr/>
          </p:nvSpPr>
          <p:spPr>
            <a:xfrm>
              <a:off x="4498771" y="1589234"/>
              <a:ext cx="292823" cy="255723"/>
            </a:xfrm>
            <a:custGeom>
              <a:rect b="b" l="l" r="r" t="t"/>
              <a:pathLst>
                <a:path extrusionOk="0" h="193" w="221">
                  <a:moveTo>
                    <a:pt x="16" y="0"/>
                  </a:moveTo>
                  <a:lnTo>
                    <a:pt x="16" y="0"/>
                  </a:lnTo>
                  <a:cubicBezTo>
                    <a:pt x="5" y="-3"/>
                    <a:pt x="-5" y="10"/>
                    <a:pt x="2" y="20"/>
                  </a:cubicBezTo>
                  <a:cubicBezTo>
                    <a:pt x="40" y="77"/>
                    <a:pt x="137" y="243"/>
                    <a:pt x="203" y="178"/>
                  </a:cubicBezTo>
                  <a:cubicBezTo>
                    <a:pt x="275" y="109"/>
                    <a:pt x="119" y="29"/>
                    <a:pt x="16" y="0"/>
                  </a:cubicBezTo>
                  <a:close/>
                </a:path>
              </a:pathLst>
            </a:custGeom>
            <a:solidFill>
              <a:srgbClr val="243016">
                <a:alpha val="25160"/>
              </a:srgbClr>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4" name="Google Shape;474;p31"/>
            <p:cNvSpPr/>
            <p:nvPr/>
          </p:nvSpPr>
          <p:spPr>
            <a:xfrm>
              <a:off x="4555746" y="1628984"/>
              <a:ext cx="213323" cy="185499"/>
            </a:xfrm>
            <a:custGeom>
              <a:rect b="b" l="l" r="r" t="t"/>
              <a:pathLst>
                <a:path extrusionOk="0" h="140" w="161">
                  <a:moveTo>
                    <a:pt x="11" y="0"/>
                  </a:moveTo>
                  <a:lnTo>
                    <a:pt x="11" y="0"/>
                  </a:lnTo>
                  <a:cubicBezTo>
                    <a:pt x="3" y="-2"/>
                    <a:pt x="-3" y="7"/>
                    <a:pt x="1" y="14"/>
                  </a:cubicBezTo>
                  <a:cubicBezTo>
                    <a:pt x="28" y="55"/>
                    <a:pt x="99" y="176"/>
                    <a:pt x="148" y="129"/>
                  </a:cubicBezTo>
                  <a:cubicBezTo>
                    <a:pt x="200" y="79"/>
                    <a:pt x="87" y="21"/>
                    <a:pt x="11" y="0"/>
                  </a:cubicBezTo>
                  <a:close/>
                </a:path>
              </a:pathLst>
            </a:custGeom>
            <a:solidFill>
              <a:schemeClr val="dk1"/>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5" name="Google Shape;475;p31"/>
            <p:cNvSpPr/>
            <p:nvPr/>
          </p:nvSpPr>
          <p:spPr>
            <a:xfrm>
              <a:off x="4598145" y="1681983"/>
              <a:ext cx="127199" cy="112624"/>
            </a:xfrm>
            <a:custGeom>
              <a:rect b="b" l="l" r="r" t="t"/>
              <a:pathLst>
                <a:path extrusionOk="0" h="85" w="96">
                  <a:moveTo>
                    <a:pt x="7" y="0"/>
                  </a:moveTo>
                  <a:lnTo>
                    <a:pt x="7" y="0"/>
                  </a:lnTo>
                  <a:cubicBezTo>
                    <a:pt x="2" y="-1"/>
                    <a:pt x="-2" y="5"/>
                    <a:pt x="1" y="9"/>
                  </a:cubicBezTo>
                  <a:cubicBezTo>
                    <a:pt x="17" y="34"/>
                    <a:pt x="60" y="106"/>
                    <a:pt x="88" y="78"/>
                  </a:cubicBezTo>
                  <a:cubicBezTo>
                    <a:pt x="120" y="47"/>
                    <a:pt x="52" y="13"/>
                    <a:pt x="7"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6" name="Google Shape;476;p31"/>
            <p:cNvSpPr/>
            <p:nvPr/>
          </p:nvSpPr>
          <p:spPr>
            <a:xfrm>
              <a:off x="4633920" y="1725708"/>
              <a:ext cx="62275" cy="54325"/>
            </a:xfrm>
            <a:custGeom>
              <a:rect b="b" l="l" r="r" t="t"/>
              <a:pathLst>
                <a:path extrusionOk="0" h="41" w="47">
                  <a:moveTo>
                    <a:pt x="3" y="0"/>
                  </a:moveTo>
                  <a:lnTo>
                    <a:pt x="3" y="0"/>
                  </a:lnTo>
                  <a:cubicBezTo>
                    <a:pt x="1" y="-1"/>
                    <a:pt x="-1" y="2"/>
                    <a:pt x="0" y="4"/>
                  </a:cubicBezTo>
                  <a:cubicBezTo>
                    <a:pt x="8" y="16"/>
                    <a:pt x="28" y="51"/>
                    <a:pt x="43" y="38"/>
                  </a:cubicBezTo>
                  <a:cubicBezTo>
                    <a:pt x="58" y="22"/>
                    <a:pt x="25" y="6"/>
                    <a:pt x="3"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77" name="Google Shape;477;p31"/>
            <p:cNvSpPr/>
            <p:nvPr/>
          </p:nvSpPr>
          <p:spPr>
            <a:xfrm>
              <a:off x="4705470" y="3350145"/>
              <a:ext cx="157674" cy="343172"/>
            </a:xfrm>
            <a:custGeom>
              <a:rect b="b" l="l" r="r" t="t"/>
              <a:pathLst>
                <a:path extrusionOk="0" h="259" w="119">
                  <a:moveTo>
                    <a:pt x="29" y="4"/>
                  </a:moveTo>
                  <a:lnTo>
                    <a:pt x="29" y="4"/>
                  </a:lnTo>
                  <a:cubicBezTo>
                    <a:pt x="21" y="-5"/>
                    <a:pt x="6" y="0"/>
                    <a:pt x="6" y="11"/>
                  </a:cubicBezTo>
                  <a:cubicBezTo>
                    <a:pt x="1" y="80"/>
                    <a:pt x="-20" y="271"/>
                    <a:pt x="72" y="258"/>
                  </a:cubicBezTo>
                  <a:cubicBezTo>
                    <a:pt x="171" y="246"/>
                    <a:pt x="94" y="89"/>
                    <a:pt x="29" y="4"/>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8" name="Google Shape;478;p31"/>
            <p:cNvSpPr/>
            <p:nvPr/>
          </p:nvSpPr>
          <p:spPr>
            <a:xfrm>
              <a:off x="4733294" y="3413745"/>
              <a:ext cx="113949" cy="250423"/>
            </a:xfrm>
            <a:custGeom>
              <a:rect b="b" l="l" r="r" t="t"/>
              <a:pathLst>
                <a:path extrusionOk="0" h="189" w="86">
                  <a:moveTo>
                    <a:pt x="20" y="3"/>
                  </a:moveTo>
                  <a:lnTo>
                    <a:pt x="20" y="3"/>
                  </a:lnTo>
                  <a:cubicBezTo>
                    <a:pt x="15" y="-3"/>
                    <a:pt x="4" y="0"/>
                    <a:pt x="3" y="9"/>
                  </a:cubicBezTo>
                  <a:cubicBezTo>
                    <a:pt x="1" y="58"/>
                    <a:pt x="-15" y="197"/>
                    <a:pt x="52" y="188"/>
                  </a:cubicBezTo>
                  <a:cubicBezTo>
                    <a:pt x="124" y="179"/>
                    <a:pt x="68" y="65"/>
                    <a:pt x="20" y="3"/>
                  </a:cubicBezTo>
                  <a:close/>
                </a:path>
              </a:pathLst>
            </a:custGeom>
            <a:solidFill>
              <a:srgbClr val="350D12"/>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79" name="Google Shape;479;p31"/>
            <p:cNvSpPr/>
            <p:nvPr/>
          </p:nvSpPr>
          <p:spPr>
            <a:xfrm>
              <a:off x="4741244" y="3481319"/>
              <a:ext cx="68899" cy="148399"/>
            </a:xfrm>
            <a:custGeom>
              <a:rect b="b" l="l" r="r" t="t"/>
              <a:pathLst>
                <a:path extrusionOk="0" h="112" w="52">
                  <a:moveTo>
                    <a:pt x="12" y="1"/>
                  </a:moveTo>
                  <a:lnTo>
                    <a:pt x="12" y="1"/>
                  </a:lnTo>
                  <a:cubicBezTo>
                    <a:pt x="9" y="-2"/>
                    <a:pt x="3" y="-1"/>
                    <a:pt x="3" y="5"/>
                  </a:cubicBezTo>
                  <a:cubicBezTo>
                    <a:pt x="1" y="34"/>
                    <a:pt x="-9" y="117"/>
                    <a:pt x="31" y="112"/>
                  </a:cubicBezTo>
                  <a:cubicBezTo>
                    <a:pt x="75" y="106"/>
                    <a:pt x="41" y="38"/>
                    <a:pt x="12" y="1"/>
                  </a:cubicBezTo>
                  <a:close/>
                </a:path>
              </a:pathLst>
            </a:custGeom>
            <a:solidFill>
              <a:srgbClr val="511D2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0" name="Google Shape;480;p31"/>
            <p:cNvSpPr/>
            <p:nvPr/>
          </p:nvSpPr>
          <p:spPr>
            <a:xfrm>
              <a:off x="4747869" y="3534319"/>
              <a:ext cx="33125" cy="72874"/>
            </a:xfrm>
            <a:custGeom>
              <a:rect b="b" l="l" r="r" t="t"/>
              <a:pathLst>
                <a:path extrusionOk="0" h="55" w="25">
                  <a:moveTo>
                    <a:pt x="6" y="1"/>
                  </a:moveTo>
                  <a:lnTo>
                    <a:pt x="6" y="1"/>
                  </a:lnTo>
                  <a:cubicBezTo>
                    <a:pt x="5" y="-1"/>
                    <a:pt x="2" y="0"/>
                    <a:pt x="1" y="2"/>
                  </a:cubicBezTo>
                  <a:cubicBezTo>
                    <a:pt x="1" y="16"/>
                    <a:pt x="-4" y="57"/>
                    <a:pt x="15" y="55"/>
                  </a:cubicBezTo>
                  <a:cubicBezTo>
                    <a:pt x="37" y="52"/>
                    <a:pt x="20" y="19"/>
                    <a:pt x="6" y="1"/>
                  </a:cubicBezTo>
                  <a:close/>
                </a:path>
              </a:pathLst>
            </a:custGeom>
            <a:solidFill>
              <a:srgbClr val="75434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1" name="Google Shape;481;p31"/>
            <p:cNvSpPr/>
            <p:nvPr/>
          </p:nvSpPr>
          <p:spPr>
            <a:xfrm>
              <a:off x="5765461" y="2723425"/>
              <a:ext cx="294148" cy="255723"/>
            </a:xfrm>
            <a:custGeom>
              <a:rect b="b" l="l" r="r" t="t"/>
              <a:pathLst>
                <a:path extrusionOk="0" h="193" w="222">
                  <a:moveTo>
                    <a:pt x="17" y="0"/>
                  </a:moveTo>
                  <a:lnTo>
                    <a:pt x="17" y="0"/>
                  </a:lnTo>
                  <a:cubicBezTo>
                    <a:pt x="6" y="-2"/>
                    <a:pt x="-4" y="10"/>
                    <a:pt x="3" y="20"/>
                  </a:cubicBezTo>
                  <a:cubicBezTo>
                    <a:pt x="41" y="77"/>
                    <a:pt x="138" y="243"/>
                    <a:pt x="204" y="178"/>
                  </a:cubicBezTo>
                  <a:cubicBezTo>
                    <a:pt x="276" y="109"/>
                    <a:pt x="120" y="29"/>
                    <a:pt x="17" y="0"/>
                  </a:cubicBezTo>
                  <a:close/>
                </a:path>
              </a:pathLst>
            </a:custGeom>
            <a:solidFill>
              <a:srgbClr val="243016">
                <a:alpha val="25160"/>
              </a:srgbClr>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2" name="Google Shape;482;p31"/>
            <p:cNvSpPr/>
            <p:nvPr/>
          </p:nvSpPr>
          <p:spPr>
            <a:xfrm>
              <a:off x="5822436" y="2764500"/>
              <a:ext cx="214648" cy="185499"/>
            </a:xfrm>
            <a:custGeom>
              <a:rect b="b" l="l" r="r" t="t"/>
              <a:pathLst>
                <a:path extrusionOk="0" h="140" w="162">
                  <a:moveTo>
                    <a:pt x="12" y="0"/>
                  </a:moveTo>
                  <a:lnTo>
                    <a:pt x="12" y="0"/>
                  </a:lnTo>
                  <a:cubicBezTo>
                    <a:pt x="4" y="-3"/>
                    <a:pt x="-2" y="7"/>
                    <a:pt x="2" y="14"/>
                  </a:cubicBezTo>
                  <a:cubicBezTo>
                    <a:pt x="30" y="55"/>
                    <a:pt x="100" y="176"/>
                    <a:pt x="149" y="129"/>
                  </a:cubicBezTo>
                  <a:cubicBezTo>
                    <a:pt x="201" y="78"/>
                    <a:pt x="87" y="20"/>
                    <a:pt x="12" y="0"/>
                  </a:cubicBezTo>
                  <a:close/>
                </a:path>
              </a:pathLst>
            </a:custGeom>
            <a:solidFill>
              <a:schemeClr val="dk1"/>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3" name="Google Shape;483;p31"/>
            <p:cNvSpPr/>
            <p:nvPr/>
          </p:nvSpPr>
          <p:spPr>
            <a:xfrm>
              <a:off x="5866160" y="2817500"/>
              <a:ext cx="127199" cy="111299"/>
            </a:xfrm>
            <a:custGeom>
              <a:rect b="b" l="l" r="r" t="t"/>
              <a:pathLst>
                <a:path extrusionOk="0" h="84" w="96">
                  <a:moveTo>
                    <a:pt x="7" y="0"/>
                  </a:moveTo>
                  <a:lnTo>
                    <a:pt x="7" y="0"/>
                  </a:lnTo>
                  <a:cubicBezTo>
                    <a:pt x="2" y="-1"/>
                    <a:pt x="-2" y="4"/>
                    <a:pt x="1" y="9"/>
                  </a:cubicBezTo>
                  <a:cubicBezTo>
                    <a:pt x="17" y="33"/>
                    <a:pt x="60" y="106"/>
                    <a:pt x="88" y="77"/>
                  </a:cubicBezTo>
                  <a:cubicBezTo>
                    <a:pt x="120" y="47"/>
                    <a:pt x="52" y="12"/>
                    <a:pt x="7"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4" name="Google Shape;484;p31"/>
            <p:cNvSpPr/>
            <p:nvPr/>
          </p:nvSpPr>
          <p:spPr>
            <a:xfrm>
              <a:off x="5900610" y="2861224"/>
              <a:ext cx="62275" cy="53000"/>
            </a:xfrm>
            <a:custGeom>
              <a:rect b="b" l="l" r="r" t="t"/>
              <a:pathLst>
                <a:path extrusionOk="0" h="40" w="47">
                  <a:moveTo>
                    <a:pt x="4" y="0"/>
                  </a:moveTo>
                  <a:lnTo>
                    <a:pt x="4" y="0"/>
                  </a:lnTo>
                  <a:cubicBezTo>
                    <a:pt x="2" y="-1"/>
                    <a:pt x="0" y="1"/>
                    <a:pt x="1" y="3"/>
                  </a:cubicBezTo>
                  <a:cubicBezTo>
                    <a:pt x="9" y="16"/>
                    <a:pt x="29" y="50"/>
                    <a:pt x="44" y="37"/>
                  </a:cubicBezTo>
                  <a:cubicBezTo>
                    <a:pt x="59" y="22"/>
                    <a:pt x="26" y="5"/>
                    <a:pt x="4"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5" name="Google Shape;485;p31"/>
            <p:cNvSpPr/>
            <p:nvPr/>
          </p:nvSpPr>
          <p:spPr>
            <a:xfrm>
              <a:off x="4281473" y="1822432"/>
              <a:ext cx="234523" cy="308723"/>
            </a:xfrm>
            <a:custGeom>
              <a:rect b="b" l="l" r="r" t="t"/>
              <a:pathLst>
                <a:path extrusionOk="0" h="233" w="177">
                  <a:moveTo>
                    <a:pt x="20" y="2"/>
                  </a:moveTo>
                  <a:lnTo>
                    <a:pt x="20" y="2"/>
                  </a:lnTo>
                  <a:cubicBezTo>
                    <a:pt x="10" y="-4"/>
                    <a:pt x="-3" y="5"/>
                    <a:pt x="1" y="17"/>
                  </a:cubicBezTo>
                  <a:cubicBezTo>
                    <a:pt x="20" y="82"/>
                    <a:pt x="64" y="269"/>
                    <a:pt x="147" y="227"/>
                  </a:cubicBezTo>
                  <a:cubicBezTo>
                    <a:pt x="236" y="182"/>
                    <a:pt x="110" y="60"/>
                    <a:pt x="20" y="2"/>
                  </a:cubicBezTo>
                  <a:close/>
                </a:path>
              </a:pathLst>
            </a:custGeom>
            <a:solidFill>
              <a:srgbClr val="243016">
                <a:alpha val="25160"/>
              </a:srgbClr>
            </a:solidFill>
            <a:ln>
              <a:noFill/>
            </a:ln>
          </p:spPr>
          <p:txBody>
            <a:bodyPr anchorCtr="1" anchor="ctr" bIns="38875" lIns="90000" spcFirstLastPara="1" rIns="90000" wrap="square" tIns="38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6" name="Google Shape;486;p31"/>
            <p:cNvSpPr/>
            <p:nvPr/>
          </p:nvSpPr>
          <p:spPr>
            <a:xfrm>
              <a:off x="4325197" y="1876757"/>
              <a:ext cx="170924" cy="225248"/>
            </a:xfrm>
            <a:custGeom>
              <a:rect b="b" l="l" r="r" t="t"/>
              <a:pathLst>
                <a:path extrusionOk="0" h="170" w="129">
                  <a:moveTo>
                    <a:pt x="15" y="1"/>
                  </a:moveTo>
                  <a:lnTo>
                    <a:pt x="15" y="1"/>
                  </a:lnTo>
                  <a:cubicBezTo>
                    <a:pt x="7" y="-4"/>
                    <a:pt x="-2" y="4"/>
                    <a:pt x="1" y="12"/>
                  </a:cubicBezTo>
                  <a:cubicBezTo>
                    <a:pt x="14" y="59"/>
                    <a:pt x="47" y="196"/>
                    <a:pt x="107" y="165"/>
                  </a:cubicBezTo>
                  <a:cubicBezTo>
                    <a:pt x="172" y="132"/>
                    <a:pt x="80" y="43"/>
                    <a:pt x="15" y="1"/>
                  </a:cubicBezTo>
                  <a:close/>
                </a:path>
              </a:pathLst>
            </a:custGeom>
            <a:solidFill>
              <a:schemeClr val="dk1"/>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7" name="Google Shape;487;p31"/>
            <p:cNvSpPr/>
            <p:nvPr/>
          </p:nvSpPr>
          <p:spPr>
            <a:xfrm>
              <a:off x="4353022" y="1939031"/>
              <a:ext cx="102024" cy="135149"/>
            </a:xfrm>
            <a:custGeom>
              <a:rect b="b" l="l" r="r" t="t"/>
              <a:pathLst>
                <a:path extrusionOk="0" h="102" w="77">
                  <a:moveTo>
                    <a:pt x="8" y="1"/>
                  </a:moveTo>
                  <a:lnTo>
                    <a:pt x="8" y="1"/>
                  </a:lnTo>
                  <a:cubicBezTo>
                    <a:pt x="4" y="-2"/>
                    <a:pt x="-1" y="2"/>
                    <a:pt x="0" y="7"/>
                  </a:cubicBezTo>
                  <a:cubicBezTo>
                    <a:pt x="8" y="36"/>
                    <a:pt x="28" y="117"/>
                    <a:pt x="63" y="99"/>
                  </a:cubicBezTo>
                  <a:cubicBezTo>
                    <a:pt x="103" y="79"/>
                    <a:pt x="47" y="26"/>
                    <a:pt x="8" y="1"/>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88" name="Google Shape;488;p31"/>
            <p:cNvSpPr/>
            <p:nvPr/>
          </p:nvSpPr>
          <p:spPr>
            <a:xfrm>
              <a:off x="4375547" y="1989381"/>
              <a:ext cx="49025" cy="64925"/>
            </a:xfrm>
            <a:custGeom>
              <a:rect b="b" l="l" r="r" t="t"/>
              <a:pathLst>
                <a:path extrusionOk="0" h="49" w="37">
                  <a:moveTo>
                    <a:pt x="4" y="0"/>
                  </a:moveTo>
                  <a:lnTo>
                    <a:pt x="4" y="0"/>
                  </a:lnTo>
                  <a:cubicBezTo>
                    <a:pt x="2" y="0"/>
                    <a:pt x="-1" y="1"/>
                    <a:pt x="0" y="3"/>
                  </a:cubicBezTo>
                  <a:cubicBezTo>
                    <a:pt x="4" y="17"/>
                    <a:pt x="14" y="56"/>
                    <a:pt x="30" y="48"/>
                  </a:cubicBezTo>
                  <a:cubicBezTo>
                    <a:pt x="49" y="39"/>
                    <a:pt x="23" y="13"/>
                    <a:pt x="4"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89" name="Google Shape;489;p31"/>
            <p:cNvSpPr/>
            <p:nvPr/>
          </p:nvSpPr>
          <p:spPr>
            <a:xfrm>
              <a:off x="5023467" y="2137780"/>
              <a:ext cx="442547" cy="420022"/>
            </a:xfrm>
            <a:custGeom>
              <a:rect b="b" l="l" r="r" t="t"/>
              <a:pathLst>
                <a:path extrusionOk="0" h="317" w="334">
                  <a:moveTo>
                    <a:pt x="27" y="1"/>
                  </a:moveTo>
                  <a:lnTo>
                    <a:pt x="27" y="1"/>
                  </a:lnTo>
                  <a:cubicBezTo>
                    <a:pt x="9" y="-6"/>
                    <a:pt x="-6" y="13"/>
                    <a:pt x="3" y="29"/>
                  </a:cubicBezTo>
                  <a:cubicBezTo>
                    <a:pt x="55" y="121"/>
                    <a:pt x="191" y="391"/>
                    <a:pt x="302" y="297"/>
                  </a:cubicBezTo>
                  <a:cubicBezTo>
                    <a:pt x="421" y="195"/>
                    <a:pt x="185" y="55"/>
                    <a:pt x="27" y="1"/>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0" name="Google Shape;490;p31"/>
            <p:cNvSpPr/>
            <p:nvPr/>
          </p:nvSpPr>
          <p:spPr>
            <a:xfrm>
              <a:off x="5108266" y="2205354"/>
              <a:ext cx="321973" cy="306073"/>
            </a:xfrm>
            <a:custGeom>
              <a:rect b="b" l="l" r="r" t="t"/>
              <a:pathLst>
                <a:path extrusionOk="0" h="231" w="243">
                  <a:moveTo>
                    <a:pt x="20" y="0"/>
                  </a:moveTo>
                  <a:lnTo>
                    <a:pt x="20" y="0"/>
                  </a:lnTo>
                  <a:cubicBezTo>
                    <a:pt x="7" y="-4"/>
                    <a:pt x="-5" y="9"/>
                    <a:pt x="2" y="21"/>
                  </a:cubicBezTo>
                  <a:cubicBezTo>
                    <a:pt x="40" y="88"/>
                    <a:pt x="139" y="285"/>
                    <a:pt x="220" y="216"/>
                  </a:cubicBezTo>
                  <a:cubicBezTo>
                    <a:pt x="306" y="142"/>
                    <a:pt x="135" y="39"/>
                    <a:pt x="20" y="0"/>
                  </a:cubicBezTo>
                  <a:close/>
                </a:path>
              </a:pathLst>
            </a:custGeom>
            <a:solidFill>
              <a:schemeClr val="dk1"/>
            </a:solidFill>
            <a:ln>
              <a:noFill/>
            </a:ln>
          </p:spPr>
          <p:txBody>
            <a:bodyPr anchorCtr="1" anchor="ctr" bIns="38150" lIns="90000" spcFirstLastPara="1" rIns="90000" wrap="square" tIns="38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1" name="Google Shape;491;p31"/>
            <p:cNvSpPr/>
            <p:nvPr/>
          </p:nvSpPr>
          <p:spPr>
            <a:xfrm>
              <a:off x="5170541" y="2292804"/>
              <a:ext cx="192124" cy="182849"/>
            </a:xfrm>
            <a:custGeom>
              <a:rect b="b" l="l" r="r" t="t"/>
              <a:pathLst>
                <a:path extrusionOk="0" h="138" w="145">
                  <a:moveTo>
                    <a:pt x="12" y="0"/>
                  </a:moveTo>
                  <a:lnTo>
                    <a:pt x="12" y="0"/>
                  </a:lnTo>
                  <a:cubicBezTo>
                    <a:pt x="5" y="-3"/>
                    <a:pt x="-2" y="5"/>
                    <a:pt x="1" y="12"/>
                  </a:cubicBezTo>
                  <a:cubicBezTo>
                    <a:pt x="25" y="52"/>
                    <a:pt x="83" y="170"/>
                    <a:pt x="131" y="129"/>
                  </a:cubicBezTo>
                  <a:cubicBezTo>
                    <a:pt x="184" y="84"/>
                    <a:pt x="81" y="24"/>
                    <a:pt x="12" y="0"/>
                  </a:cubicBezTo>
                  <a:close/>
                </a:path>
              </a:pathLst>
            </a:custGeom>
            <a:solidFill>
              <a:srgbClr val="F2F2F2">
                <a:alpha val="0"/>
              </a:srgbClr>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2" name="Google Shape;492;p31"/>
            <p:cNvSpPr/>
            <p:nvPr/>
          </p:nvSpPr>
          <p:spPr>
            <a:xfrm>
              <a:off x="5222215" y="2361703"/>
              <a:ext cx="94074" cy="90099"/>
            </a:xfrm>
            <a:custGeom>
              <a:rect b="b" l="l" r="r" t="t"/>
              <a:pathLst>
                <a:path extrusionOk="0" h="68" w="71">
                  <a:moveTo>
                    <a:pt x="5" y="0"/>
                  </a:moveTo>
                  <a:lnTo>
                    <a:pt x="5" y="0"/>
                  </a:lnTo>
                  <a:cubicBezTo>
                    <a:pt x="1" y="0"/>
                    <a:pt x="-1" y="3"/>
                    <a:pt x="1" y="7"/>
                  </a:cubicBezTo>
                  <a:cubicBezTo>
                    <a:pt x="11" y="26"/>
                    <a:pt x="40" y="83"/>
                    <a:pt x="64" y="63"/>
                  </a:cubicBezTo>
                  <a:cubicBezTo>
                    <a:pt x="89" y="41"/>
                    <a:pt x="39" y="12"/>
                    <a:pt x="5"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3" name="Google Shape;493;p31"/>
            <p:cNvSpPr/>
            <p:nvPr/>
          </p:nvSpPr>
          <p:spPr>
            <a:xfrm>
              <a:off x="4343747" y="2528652"/>
              <a:ext cx="291498" cy="522046"/>
            </a:xfrm>
            <a:custGeom>
              <a:rect b="b" l="l" r="r" t="t"/>
              <a:pathLst>
                <a:path extrusionOk="0" h="394" w="220">
                  <a:moveTo>
                    <a:pt x="35" y="6"/>
                  </a:moveTo>
                  <a:lnTo>
                    <a:pt x="35" y="6"/>
                  </a:lnTo>
                  <a:cubicBezTo>
                    <a:pt x="22" y="-7"/>
                    <a:pt x="-1" y="3"/>
                    <a:pt x="0" y="21"/>
                  </a:cubicBezTo>
                  <a:cubicBezTo>
                    <a:pt x="9" y="128"/>
                    <a:pt x="16" y="428"/>
                    <a:pt x="157" y="391"/>
                  </a:cubicBezTo>
                  <a:cubicBezTo>
                    <a:pt x="308" y="350"/>
                    <a:pt x="155" y="123"/>
                    <a:pt x="35" y="6"/>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4" name="Google Shape;494;p31"/>
            <p:cNvSpPr/>
            <p:nvPr/>
          </p:nvSpPr>
          <p:spPr>
            <a:xfrm>
              <a:off x="4395422" y="2624051"/>
              <a:ext cx="211998" cy="380272"/>
            </a:xfrm>
            <a:custGeom>
              <a:rect b="b" l="l" r="r" t="t"/>
              <a:pathLst>
                <a:path extrusionOk="0" h="287" w="160">
                  <a:moveTo>
                    <a:pt x="25" y="3"/>
                  </a:moveTo>
                  <a:lnTo>
                    <a:pt x="25" y="3"/>
                  </a:lnTo>
                  <a:cubicBezTo>
                    <a:pt x="15" y="-5"/>
                    <a:pt x="-1" y="2"/>
                    <a:pt x="0" y="15"/>
                  </a:cubicBezTo>
                  <a:cubicBezTo>
                    <a:pt x="7" y="92"/>
                    <a:pt x="12" y="312"/>
                    <a:pt x="114" y="284"/>
                  </a:cubicBezTo>
                  <a:cubicBezTo>
                    <a:pt x="224" y="254"/>
                    <a:pt x="112" y="89"/>
                    <a:pt x="25" y="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5" name="Google Shape;495;p31"/>
            <p:cNvSpPr/>
            <p:nvPr/>
          </p:nvSpPr>
          <p:spPr>
            <a:xfrm>
              <a:off x="4419272" y="2727400"/>
              <a:ext cx="125874" cy="227898"/>
            </a:xfrm>
            <a:custGeom>
              <a:rect b="b" l="l" r="r" t="t"/>
              <a:pathLst>
                <a:path extrusionOk="0" h="172" w="95">
                  <a:moveTo>
                    <a:pt x="15" y="2"/>
                  </a:moveTo>
                  <a:lnTo>
                    <a:pt x="15" y="2"/>
                  </a:lnTo>
                  <a:cubicBezTo>
                    <a:pt x="9" y="-3"/>
                    <a:pt x="-1" y="1"/>
                    <a:pt x="0" y="9"/>
                  </a:cubicBezTo>
                  <a:cubicBezTo>
                    <a:pt x="4" y="55"/>
                    <a:pt x="7" y="186"/>
                    <a:pt x="68" y="170"/>
                  </a:cubicBezTo>
                  <a:cubicBezTo>
                    <a:pt x="133" y="152"/>
                    <a:pt x="67" y="53"/>
                    <a:pt x="15" y="2"/>
                  </a:cubicBezTo>
                  <a:close/>
                </a:path>
              </a:pathLst>
            </a:custGeom>
            <a:solidFill>
              <a:srgbClr val="F2F2F2">
                <a:alpha val="0"/>
              </a:srgbClr>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6" name="Google Shape;496;p31"/>
            <p:cNvSpPr/>
            <p:nvPr/>
          </p:nvSpPr>
          <p:spPr>
            <a:xfrm>
              <a:off x="4437822" y="2809550"/>
              <a:ext cx="60950" cy="111299"/>
            </a:xfrm>
            <a:custGeom>
              <a:rect b="b" l="l" r="r" t="t"/>
              <a:pathLst>
                <a:path extrusionOk="0" h="84" w="46">
                  <a:moveTo>
                    <a:pt x="7" y="1"/>
                  </a:moveTo>
                  <a:lnTo>
                    <a:pt x="7" y="1"/>
                  </a:lnTo>
                  <a:cubicBezTo>
                    <a:pt x="5" y="-1"/>
                    <a:pt x="0" y="1"/>
                    <a:pt x="0" y="5"/>
                  </a:cubicBezTo>
                  <a:cubicBezTo>
                    <a:pt x="2" y="27"/>
                    <a:pt x="4" y="91"/>
                    <a:pt x="33" y="83"/>
                  </a:cubicBezTo>
                  <a:cubicBezTo>
                    <a:pt x="65" y="74"/>
                    <a:pt x="33" y="26"/>
                    <a:pt x="7" y="1"/>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497" name="Google Shape;497;p31"/>
            <p:cNvSpPr/>
            <p:nvPr/>
          </p:nvSpPr>
          <p:spPr>
            <a:xfrm>
              <a:off x="5754861" y="1993356"/>
              <a:ext cx="508796" cy="325948"/>
            </a:xfrm>
            <a:custGeom>
              <a:rect b="b" l="l" r="r" t="t"/>
              <a:pathLst>
                <a:path extrusionOk="0" h="246" w="384">
                  <a:moveTo>
                    <a:pt x="22" y="0"/>
                  </a:moveTo>
                  <a:lnTo>
                    <a:pt x="22" y="0"/>
                  </a:lnTo>
                  <a:cubicBezTo>
                    <a:pt x="3" y="-1"/>
                    <a:pt x="-7" y="21"/>
                    <a:pt x="7" y="34"/>
                  </a:cubicBezTo>
                  <a:cubicBezTo>
                    <a:pt x="82" y="109"/>
                    <a:pt x="286" y="331"/>
                    <a:pt x="367" y="210"/>
                  </a:cubicBezTo>
                  <a:cubicBezTo>
                    <a:pt x="454" y="80"/>
                    <a:pt x="189" y="9"/>
                    <a:pt x="22" y="0"/>
                  </a:cubicBezTo>
                  <a:close/>
                </a:path>
              </a:pathLst>
            </a:custGeom>
            <a:solidFill>
              <a:srgbClr val="243016">
                <a:alpha val="25160"/>
              </a:srgbClr>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8" name="Google Shape;498;p31"/>
            <p:cNvSpPr/>
            <p:nvPr/>
          </p:nvSpPr>
          <p:spPr>
            <a:xfrm>
              <a:off x="5852911" y="2037081"/>
              <a:ext cx="369672" cy="237173"/>
            </a:xfrm>
            <a:custGeom>
              <a:rect b="b" l="l" r="r" t="t"/>
              <a:pathLst>
                <a:path extrusionOk="0" h="179" w="279">
                  <a:moveTo>
                    <a:pt x="16" y="0"/>
                  </a:moveTo>
                  <a:lnTo>
                    <a:pt x="16" y="0"/>
                  </a:lnTo>
                  <a:cubicBezTo>
                    <a:pt x="3" y="-1"/>
                    <a:pt x="-5" y="15"/>
                    <a:pt x="5" y="25"/>
                  </a:cubicBezTo>
                  <a:cubicBezTo>
                    <a:pt x="60" y="79"/>
                    <a:pt x="208" y="241"/>
                    <a:pt x="267" y="153"/>
                  </a:cubicBezTo>
                  <a:cubicBezTo>
                    <a:pt x="331" y="59"/>
                    <a:pt x="137" y="6"/>
                    <a:pt x="16" y="0"/>
                  </a:cubicBezTo>
                  <a:close/>
                </a:path>
              </a:pathLst>
            </a:custGeom>
            <a:solidFill>
              <a:schemeClr val="dk1"/>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499" name="Google Shape;499;p31"/>
            <p:cNvSpPr/>
            <p:nvPr/>
          </p:nvSpPr>
          <p:spPr>
            <a:xfrm>
              <a:off x="5935060" y="2105980"/>
              <a:ext cx="222598" cy="143099"/>
            </a:xfrm>
            <a:custGeom>
              <a:rect b="b" l="l" r="r" t="t"/>
              <a:pathLst>
                <a:path extrusionOk="0" h="108" w="168">
                  <a:moveTo>
                    <a:pt x="10" y="0"/>
                  </a:moveTo>
                  <a:lnTo>
                    <a:pt x="10" y="0"/>
                  </a:lnTo>
                  <a:cubicBezTo>
                    <a:pt x="2" y="0"/>
                    <a:pt x="-2" y="10"/>
                    <a:pt x="3" y="16"/>
                  </a:cubicBezTo>
                  <a:cubicBezTo>
                    <a:pt x="36" y="48"/>
                    <a:pt x="125" y="145"/>
                    <a:pt x="161" y="92"/>
                  </a:cubicBezTo>
                  <a:cubicBezTo>
                    <a:pt x="198" y="35"/>
                    <a:pt x="82" y="5"/>
                    <a:pt x="10"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0" name="Google Shape;500;p31"/>
            <p:cNvSpPr/>
            <p:nvPr/>
          </p:nvSpPr>
          <p:spPr>
            <a:xfrm>
              <a:off x="6002634" y="2161630"/>
              <a:ext cx="107324" cy="70224"/>
            </a:xfrm>
            <a:custGeom>
              <a:rect b="b" l="l" r="r" t="t"/>
              <a:pathLst>
                <a:path extrusionOk="0" h="53" w="81">
                  <a:moveTo>
                    <a:pt x="5" y="0"/>
                  </a:moveTo>
                  <a:lnTo>
                    <a:pt x="5" y="0"/>
                  </a:lnTo>
                  <a:cubicBezTo>
                    <a:pt x="1" y="0"/>
                    <a:pt x="-1" y="5"/>
                    <a:pt x="1" y="7"/>
                  </a:cubicBezTo>
                  <a:cubicBezTo>
                    <a:pt x="17" y="23"/>
                    <a:pt x="60" y="71"/>
                    <a:pt x="78" y="45"/>
                  </a:cubicBezTo>
                  <a:cubicBezTo>
                    <a:pt x="95" y="17"/>
                    <a:pt x="39" y="2"/>
                    <a:pt x="5" y="0"/>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01" name="Google Shape;501;p31"/>
            <p:cNvSpPr/>
            <p:nvPr/>
          </p:nvSpPr>
          <p:spPr>
            <a:xfrm>
              <a:off x="4926743" y="2810875"/>
              <a:ext cx="295473" cy="522046"/>
            </a:xfrm>
            <a:custGeom>
              <a:rect b="b" l="l" r="r" t="t"/>
              <a:pathLst>
                <a:path extrusionOk="0" h="394" w="223">
                  <a:moveTo>
                    <a:pt x="34" y="6"/>
                  </a:moveTo>
                  <a:lnTo>
                    <a:pt x="34" y="6"/>
                  </a:lnTo>
                  <a:cubicBezTo>
                    <a:pt x="21" y="-7"/>
                    <a:pt x="0" y="3"/>
                    <a:pt x="0" y="22"/>
                  </a:cubicBezTo>
                  <a:cubicBezTo>
                    <a:pt x="10" y="127"/>
                    <a:pt x="21" y="429"/>
                    <a:pt x="161" y="390"/>
                  </a:cubicBezTo>
                  <a:cubicBezTo>
                    <a:pt x="312" y="347"/>
                    <a:pt x="156" y="120"/>
                    <a:pt x="34" y="6"/>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2" name="Google Shape;502;p31"/>
            <p:cNvSpPr/>
            <p:nvPr/>
          </p:nvSpPr>
          <p:spPr>
            <a:xfrm>
              <a:off x="4979742" y="2904949"/>
              <a:ext cx="214648" cy="378947"/>
            </a:xfrm>
            <a:custGeom>
              <a:rect b="b" l="l" r="r" t="t"/>
              <a:pathLst>
                <a:path extrusionOk="0" h="286" w="162">
                  <a:moveTo>
                    <a:pt x="25" y="4"/>
                  </a:moveTo>
                  <a:lnTo>
                    <a:pt x="25" y="4"/>
                  </a:lnTo>
                  <a:cubicBezTo>
                    <a:pt x="16" y="-5"/>
                    <a:pt x="0" y="2"/>
                    <a:pt x="0" y="16"/>
                  </a:cubicBezTo>
                  <a:cubicBezTo>
                    <a:pt x="8" y="93"/>
                    <a:pt x="16" y="313"/>
                    <a:pt x="117" y="283"/>
                  </a:cubicBezTo>
                  <a:cubicBezTo>
                    <a:pt x="227" y="253"/>
                    <a:pt x="113" y="88"/>
                    <a:pt x="25" y="4"/>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3" name="Google Shape;503;p31"/>
            <p:cNvSpPr/>
            <p:nvPr/>
          </p:nvSpPr>
          <p:spPr>
            <a:xfrm>
              <a:off x="5004917" y="3008298"/>
              <a:ext cx="127199" cy="227898"/>
            </a:xfrm>
            <a:custGeom>
              <a:rect b="b" l="l" r="r" t="t"/>
              <a:pathLst>
                <a:path extrusionOk="0" h="172" w="96">
                  <a:moveTo>
                    <a:pt x="14" y="2"/>
                  </a:moveTo>
                  <a:lnTo>
                    <a:pt x="14" y="2"/>
                  </a:lnTo>
                  <a:cubicBezTo>
                    <a:pt x="9" y="-3"/>
                    <a:pt x="-1" y="2"/>
                    <a:pt x="0" y="10"/>
                  </a:cubicBezTo>
                  <a:cubicBezTo>
                    <a:pt x="4" y="56"/>
                    <a:pt x="9" y="187"/>
                    <a:pt x="69" y="170"/>
                  </a:cubicBezTo>
                  <a:cubicBezTo>
                    <a:pt x="135" y="151"/>
                    <a:pt x="68" y="52"/>
                    <a:pt x="14" y="2"/>
                  </a:cubicBezTo>
                  <a:close/>
                </a:path>
              </a:pathLst>
            </a:custGeom>
            <a:solidFill>
              <a:srgbClr val="F2F2F2">
                <a:alpha val="0"/>
              </a:srgbClr>
            </a:solidFill>
            <a:ln>
              <a:noFill/>
            </a:ln>
          </p:spPr>
          <p:txBody>
            <a:bodyPr anchorCtr="1" anchor="ctr" bIns="16900" lIns="90000" spcFirstLastPara="1" rIns="90000" wrap="square" tIns="169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04" name="Google Shape;504;p31"/>
            <p:cNvSpPr/>
            <p:nvPr/>
          </p:nvSpPr>
          <p:spPr>
            <a:xfrm>
              <a:off x="5024792" y="3091772"/>
              <a:ext cx="62275" cy="109974"/>
            </a:xfrm>
            <a:custGeom>
              <a:rect b="b" l="l" r="r" t="t"/>
              <a:pathLst>
                <a:path extrusionOk="0" h="83" w="47">
                  <a:moveTo>
                    <a:pt x="7" y="1"/>
                  </a:moveTo>
                  <a:lnTo>
                    <a:pt x="7" y="1"/>
                  </a:lnTo>
                  <a:cubicBezTo>
                    <a:pt x="5" y="-2"/>
                    <a:pt x="0" y="1"/>
                    <a:pt x="0" y="4"/>
                  </a:cubicBezTo>
                  <a:cubicBezTo>
                    <a:pt x="2" y="27"/>
                    <a:pt x="5" y="90"/>
                    <a:pt x="34" y="82"/>
                  </a:cubicBezTo>
                  <a:cubicBezTo>
                    <a:pt x="66" y="73"/>
                    <a:pt x="33" y="25"/>
                    <a:pt x="7" y="1"/>
                  </a:cubicBezTo>
                  <a:close/>
                </a:path>
              </a:pathLst>
            </a:custGeom>
            <a:solidFill>
              <a:srgbClr val="F2F2F2">
                <a:alpha val="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05" name="Shape 505"/>
        <p:cNvGrpSpPr/>
        <p:nvPr/>
      </p:nvGrpSpPr>
      <p:grpSpPr>
        <a:xfrm>
          <a:off x="0" y="0"/>
          <a:ext cx="0" cy="0"/>
          <a:chOff x="0" y="0"/>
          <a:chExt cx="0" cy="0"/>
        </a:xfrm>
      </p:grpSpPr>
      <p:grpSp>
        <p:nvGrpSpPr>
          <p:cNvPr id="506" name="Google Shape;506;p32"/>
          <p:cNvGrpSpPr/>
          <p:nvPr/>
        </p:nvGrpSpPr>
        <p:grpSpPr>
          <a:xfrm>
            <a:off x="619890" y="3575496"/>
            <a:ext cx="1344440" cy="1070491"/>
            <a:chOff x="1021431" y="2192085"/>
            <a:chExt cx="2788717" cy="2220475"/>
          </a:xfrm>
        </p:grpSpPr>
        <p:sp>
          <p:nvSpPr>
            <p:cNvPr id="507" name="Google Shape;507;p32"/>
            <p:cNvSpPr/>
            <p:nvPr/>
          </p:nvSpPr>
          <p:spPr>
            <a:xfrm>
              <a:off x="1681831" y="2192085"/>
              <a:ext cx="2128317" cy="2017276"/>
            </a:xfrm>
            <a:custGeom>
              <a:rect b="b" l="l" r="r" t="t"/>
              <a:pathLst>
                <a:path extrusionOk="0" h="872" w="920">
                  <a:moveTo>
                    <a:pt x="43" y="230"/>
                  </a:moveTo>
                  <a:lnTo>
                    <a:pt x="43" y="230"/>
                  </a:lnTo>
                  <a:cubicBezTo>
                    <a:pt x="-89" y="490"/>
                    <a:pt x="108" y="756"/>
                    <a:pt x="313" y="844"/>
                  </a:cubicBezTo>
                  <a:cubicBezTo>
                    <a:pt x="518" y="934"/>
                    <a:pt x="804" y="794"/>
                    <a:pt x="891" y="598"/>
                  </a:cubicBezTo>
                  <a:cubicBezTo>
                    <a:pt x="976" y="401"/>
                    <a:pt x="869" y="138"/>
                    <a:pt x="662" y="48"/>
                  </a:cubicBezTo>
                  <a:cubicBezTo>
                    <a:pt x="457" y="-40"/>
                    <a:pt x="174" y="-22"/>
                    <a:pt x="43" y="23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508" name="Google Shape;508;p32"/>
            <p:cNvGrpSpPr/>
            <p:nvPr/>
          </p:nvGrpSpPr>
          <p:grpSpPr>
            <a:xfrm>
              <a:off x="1021431" y="2395285"/>
              <a:ext cx="2128316" cy="2017275"/>
              <a:chOff x="180000" y="1490567"/>
              <a:chExt cx="3350624" cy="3175811"/>
            </a:xfrm>
          </p:grpSpPr>
          <p:sp>
            <p:nvSpPr>
              <p:cNvPr id="509" name="Google Shape;509;p32"/>
              <p:cNvSpPr/>
              <p:nvPr/>
            </p:nvSpPr>
            <p:spPr>
              <a:xfrm>
                <a:off x="3392230" y="2881805"/>
                <a:ext cx="123827" cy="123827"/>
              </a:xfrm>
              <a:custGeom>
                <a:rect b="b" l="l" r="r" t="t"/>
                <a:pathLst>
                  <a:path extrusionOk="0" h="34" w="34">
                    <a:moveTo>
                      <a:pt x="16" y="0"/>
                    </a:moveTo>
                    <a:lnTo>
                      <a:pt x="16" y="0"/>
                    </a:lnTo>
                    <a:cubicBezTo>
                      <a:pt x="27" y="0"/>
                      <a:pt x="34" y="7"/>
                      <a:pt x="34" y="16"/>
                    </a:cubicBezTo>
                    <a:cubicBezTo>
                      <a:pt x="36" y="26"/>
                      <a:pt x="29" y="34"/>
                      <a:pt x="18" y="34"/>
                    </a:cubicBezTo>
                    <a:cubicBezTo>
                      <a:pt x="9" y="35"/>
                      <a:pt x="2" y="26"/>
                      <a:pt x="0" y="18"/>
                    </a:cubicBezTo>
                    <a:cubicBezTo>
                      <a:pt x="0" y="9"/>
                      <a:pt x="7" y="0"/>
                      <a:pt x="16" y="0"/>
                    </a:cubicBezTo>
                    <a:close/>
                  </a:path>
                </a:pathLst>
              </a:custGeom>
              <a:solidFill>
                <a:srgbClr val="FCE90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0" name="Google Shape;510;p32"/>
              <p:cNvSpPr/>
              <p:nvPr/>
            </p:nvSpPr>
            <p:spPr>
              <a:xfrm>
                <a:off x="2780377" y="2688780"/>
                <a:ext cx="94692" cy="91050"/>
              </a:xfrm>
              <a:custGeom>
                <a:rect b="b" l="l" r="r" t="t"/>
                <a:pathLst>
                  <a:path extrusionOk="0" h="25" w="26">
                    <a:moveTo>
                      <a:pt x="13" y="0"/>
                    </a:moveTo>
                    <a:lnTo>
                      <a:pt x="13" y="0"/>
                    </a:lnTo>
                    <a:cubicBezTo>
                      <a:pt x="20" y="0"/>
                      <a:pt x="26" y="6"/>
                      <a:pt x="26" y="13"/>
                    </a:cubicBezTo>
                    <a:cubicBezTo>
                      <a:pt x="26" y="18"/>
                      <a:pt x="20" y="25"/>
                      <a:pt x="13" y="25"/>
                    </a:cubicBezTo>
                    <a:cubicBezTo>
                      <a:pt x="8" y="25"/>
                      <a:pt x="0" y="20"/>
                      <a:pt x="0" y="13"/>
                    </a:cubicBezTo>
                    <a:cubicBezTo>
                      <a:pt x="0" y="6"/>
                      <a:pt x="6" y="0"/>
                      <a:pt x="13" y="0"/>
                    </a:cubicBezTo>
                    <a:close/>
                  </a:path>
                </a:pathLst>
              </a:custGeom>
              <a:solidFill>
                <a:srgbClr val="FCE90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1" name="Google Shape;511;p32"/>
              <p:cNvSpPr/>
              <p:nvPr/>
            </p:nvSpPr>
            <p:spPr>
              <a:xfrm>
                <a:off x="180000" y="1490567"/>
                <a:ext cx="3350624" cy="3175811"/>
              </a:xfrm>
              <a:custGeom>
                <a:rect b="b" l="l" r="r" t="t"/>
                <a:pathLst>
                  <a:path extrusionOk="0" h="872" w="920">
                    <a:moveTo>
                      <a:pt x="43" y="230"/>
                    </a:moveTo>
                    <a:lnTo>
                      <a:pt x="43" y="230"/>
                    </a:lnTo>
                    <a:cubicBezTo>
                      <a:pt x="-89" y="490"/>
                      <a:pt x="108" y="756"/>
                      <a:pt x="313" y="844"/>
                    </a:cubicBezTo>
                    <a:cubicBezTo>
                      <a:pt x="518" y="934"/>
                      <a:pt x="804" y="794"/>
                      <a:pt x="891" y="598"/>
                    </a:cubicBezTo>
                    <a:cubicBezTo>
                      <a:pt x="976" y="401"/>
                      <a:pt x="869" y="138"/>
                      <a:pt x="662" y="48"/>
                    </a:cubicBezTo>
                    <a:cubicBezTo>
                      <a:pt x="457" y="-40"/>
                      <a:pt x="174" y="-22"/>
                      <a:pt x="43" y="23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2" name="Google Shape;512;p32"/>
              <p:cNvSpPr/>
              <p:nvPr/>
            </p:nvSpPr>
            <p:spPr>
              <a:xfrm>
                <a:off x="525989" y="1603469"/>
                <a:ext cx="2931796" cy="2895378"/>
              </a:xfrm>
              <a:custGeom>
                <a:rect b="b" l="l" r="r" t="t"/>
                <a:pathLst>
                  <a:path extrusionOk="0" h="795" w="805">
                    <a:moveTo>
                      <a:pt x="74" y="149"/>
                    </a:moveTo>
                    <a:lnTo>
                      <a:pt x="74" y="149"/>
                    </a:lnTo>
                    <a:cubicBezTo>
                      <a:pt x="-51" y="313"/>
                      <a:pt x="-14" y="585"/>
                      <a:pt x="158" y="716"/>
                    </a:cubicBezTo>
                    <a:cubicBezTo>
                      <a:pt x="331" y="846"/>
                      <a:pt x="609" y="810"/>
                      <a:pt x="733" y="646"/>
                    </a:cubicBezTo>
                    <a:cubicBezTo>
                      <a:pt x="792" y="565"/>
                      <a:pt x="814" y="460"/>
                      <a:pt x="801" y="361"/>
                    </a:cubicBezTo>
                    <a:cubicBezTo>
                      <a:pt x="794" y="311"/>
                      <a:pt x="780" y="260"/>
                      <a:pt x="756" y="215"/>
                    </a:cubicBezTo>
                    <a:cubicBezTo>
                      <a:pt x="740" y="183"/>
                      <a:pt x="700" y="104"/>
                      <a:pt x="659" y="104"/>
                    </a:cubicBezTo>
                    <a:cubicBezTo>
                      <a:pt x="646" y="104"/>
                      <a:pt x="634" y="106"/>
                      <a:pt x="623" y="98"/>
                    </a:cubicBezTo>
                    <a:cubicBezTo>
                      <a:pt x="601" y="82"/>
                      <a:pt x="603" y="53"/>
                      <a:pt x="576" y="39"/>
                    </a:cubicBezTo>
                    <a:cubicBezTo>
                      <a:pt x="553" y="26"/>
                      <a:pt x="526" y="19"/>
                      <a:pt x="501" y="12"/>
                    </a:cubicBezTo>
                    <a:cubicBezTo>
                      <a:pt x="446" y="-1"/>
                      <a:pt x="393" y="-2"/>
                      <a:pt x="338" y="3"/>
                    </a:cubicBezTo>
                    <a:cubicBezTo>
                      <a:pt x="238" y="16"/>
                      <a:pt x="137" y="64"/>
                      <a:pt x="74" y="14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3" name="Google Shape;513;p32"/>
              <p:cNvSpPr/>
              <p:nvPr/>
            </p:nvSpPr>
            <p:spPr>
              <a:xfrm>
                <a:off x="591544" y="1665383"/>
                <a:ext cx="2807969" cy="2767909"/>
              </a:xfrm>
              <a:custGeom>
                <a:rect b="b" l="l" r="r" t="t"/>
                <a:pathLst>
                  <a:path extrusionOk="0" h="760" w="771">
                    <a:moveTo>
                      <a:pt x="72" y="144"/>
                    </a:moveTo>
                    <a:lnTo>
                      <a:pt x="72" y="144"/>
                    </a:lnTo>
                    <a:cubicBezTo>
                      <a:pt x="-52" y="308"/>
                      <a:pt x="-13" y="548"/>
                      <a:pt x="160" y="679"/>
                    </a:cubicBezTo>
                    <a:cubicBezTo>
                      <a:pt x="333" y="809"/>
                      <a:pt x="574" y="780"/>
                      <a:pt x="699" y="616"/>
                    </a:cubicBezTo>
                    <a:cubicBezTo>
                      <a:pt x="754" y="540"/>
                      <a:pt x="780" y="447"/>
                      <a:pt x="769" y="353"/>
                    </a:cubicBezTo>
                    <a:cubicBezTo>
                      <a:pt x="763" y="306"/>
                      <a:pt x="749" y="261"/>
                      <a:pt x="728" y="220"/>
                    </a:cubicBezTo>
                    <a:cubicBezTo>
                      <a:pt x="715" y="195"/>
                      <a:pt x="670" y="107"/>
                      <a:pt x="632" y="117"/>
                    </a:cubicBezTo>
                    <a:cubicBezTo>
                      <a:pt x="623" y="121"/>
                      <a:pt x="616" y="126"/>
                      <a:pt x="609" y="132"/>
                    </a:cubicBezTo>
                    <a:cubicBezTo>
                      <a:pt x="601" y="137"/>
                      <a:pt x="591" y="141"/>
                      <a:pt x="582" y="137"/>
                    </a:cubicBezTo>
                    <a:cubicBezTo>
                      <a:pt x="567" y="134"/>
                      <a:pt x="564" y="114"/>
                      <a:pt x="565" y="98"/>
                    </a:cubicBezTo>
                    <a:cubicBezTo>
                      <a:pt x="569" y="36"/>
                      <a:pt x="517" y="25"/>
                      <a:pt x="466" y="13"/>
                    </a:cubicBezTo>
                    <a:cubicBezTo>
                      <a:pt x="418" y="0"/>
                      <a:pt x="367" y="-3"/>
                      <a:pt x="319" y="2"/>
                    </a:cubicBezTo>
                    <a:cubicBezTo>
                      <a:pt x="221" y="15"/>
                      <a:pt x="131" y="65"/>
                      <a:pt x="72" y="14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4" name="Google Shape;514;p32"/>
              <p:cNvSpPr/>
              <p:nvPr/>
            </p:nvSpPr>
            <p:spPr>
              <a:xfrm>
                <a:off x="1174262" y="2204396"/>
                <a:ext cx="1518707" cy="1839202"/>
              </a:xfrm>
              <a:custGeom>
                <a:rect b="b" l="l" r="r" t="t"/>
                <a:pathLst>
                  <a:path extrusionOk="0" h="505" w="417">
                    <a:moveTo>
                      <a:pt x="0" y="400"/>
                    </a:moveTo>
                    <a:lnTo>
                      <a:pt x="0" y="400"/>
                    </a:lnTo>
                    <a:cubicBezTo>
                      <a:pt x="2" y="321"/>
                      <a:pt x="33" y="236"/>
                      <a:pt x="87" y="166"/>
                    </a:cubicBezTo>
                    <a:cubicBezTo>
                      <a:pt x="142" y="92"/>
                      <a:pt x="229" y="32"/>
                      <a:pt x="321" y="7"/>
                    </a:cubicBezTo>
                    <a:cubicBezTo>
                      <a:pt x="351" y="-2"/>
                      <a:pt x="387" y="-6"/>
                      <a:pt x="405" y="14"/>
                    </a:cubicBezTo>
                    <a:cubicBezTo>
                      <a:pt x="418" y="29"/>
                      <a:pt x="418" y="52"/>
                      <a:pt x="416" y="76"/>
                    </a:cubicBezTo>
                    <a:cubicBezTo>
                      <a:pt x="409" y="182"/>
                      <a:pt x="362" y="297"/>
                      <a:pt x="288" y="383"/>
                    </a:cubicBezTo>
                    <a:cubicBezTo>
                      <a:pt x="193" y="493"/>
                      <a:pt x="-2" y="583"/>
                      <a:pt x="0" y="40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5" name="Google Shape;515;p32"/>
              <p:cNvSpPr/>
              <p:nvPr/>
            </p:nvSpPr>
            <p:spPr>
              <a:xfrm>
                <a:off x="1181546" y="2204396"/>
                <a:ext cx="1511423" cy="1533276"/>
              </a:xfrm>
              <a:custGeom>
                <a:rect b="b" l="l" r="r" t="t"/>
                <a:pathLst>
                  <a:path extrusionOk="0" h="421" w="415">
                    <a:moveTo>
                      <a:pt x="319" y="7"/>
                    </a:moveTo>
                    <a:lnTo>
                      <a:pt x="319" y="7"/>
                    </a:lnTo>
                    <a:cubicBezTo>
                      <a:pt x="349" y="-2"/>
                      <a:pt x="385" y="-6"/>
                      <a:pt x="403" y="14"/>
                    </a:cubicBezTo>
                    <a:cubicBezTo>
                      <a:pt x="416" y="29"/>
                      <a:pt x="416" y="52"/>
                      <a:pt x="414" y="76"/>
                    </a:cubicBezTo>
                    <a:cubicBezTo>
                      <a:pt x="407" y="182"/>
                      <a:pt x="360" y="297"/>
                      <a:pt x="286" y="383"/>
                    </a:cubicBezTo>
                    <a:cubicBezTo>
                      <a:pt x="274" y="396"/>
                      <a:pt x="261" y="409"/>
                      <a:pt x="247" y="421"/>
                    </a:cubicBezTo>
                    <a:cubicBezTo>
                      <a:pt x="315" y="301"/>
                      <a:pt x="321" y="164"/>
                      <a:pt x="191" y="191"/>
                    </a:cubicBezTo>
                    <a:cubicBezTo>
                      <a:pt x="81" y="202"/>
                      <a:pt x="23" y="286"/>
                      <a:pt x="0" y="385"/>
                    </a:cubicBezTo>
                    <a:cubicBezTo>
                      <a:pt x="4" y="312"/>
                      <a:pt x="34" y="232"/>
                      <a:pt x="85" y="166"/>
                    </a:cubicBezTo>
                    <a:cubicBezTo>
                      <a:pt x="140" y="92"/>
                      <a:pt x="227" y="32"/>
                      <a:pt x="319" y="7"/>
                    </a:cubicBezTo>
                    <a:close/>
                  </a:path>
                </a:pathLst>
              </a:custGeom>
              <a:solidFill>
                <a:srgbClr val="F48E29">
                  <a:alpha val="471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6" name="Google Shape;516;p32"/>
              <p:cNvSpPr/>
              <p:nvPr/>
            </p:nvSpPr>
            <p:spPr>
              <a:xfrm>
                <a:off x="1724201" y="3103966"/>
                <a:ext cx="386050" cy="178457"/>
              </a:xfrm>
              <a:custGeom>
                <a:rect b="b" l="l" r="r" t="t"/>
                <a:pathLst>
                  <a:path extrusionOk="0" h="49" w="106">
                    <a:moveTo>
                      <a:pt x="11" y="43"/>
                    </a:moveTo>
                    <a:lnTo>
                      <a:pt x="11" y="43"/>
                    </a:lnTo>
                    <a:lnTo>
                      <a:pt x="11" y="43"/>
                    </a:lnTo>
                    <a:cubicBezTo>
                      <a:pt x="18" y="48"/>
                      <a:pt x="28" y="50"/>
                      <a:pt x="37" y="48"/>
                    </a:cubicBezTo>
                    <a:cubicBezTo>
                      <a:pt x="46" y="45"/>
                      <a:pt x="55" y="37"/>
                      <a:pt x="62" y="30"/>
                    </a:cubicBezTo>
                    <a:cubicBezTo>
                      <a:pt x="62" y="28"/>
                      <a:pt x="62" y="28"/>
                      <a:pt x="62" y="28"/>
                    </a:cubicBezTo>
                    <a:cubicBezTo>
                      <a:pt x="69" y="23"/>
                      <a:pt x="76" y="18"/>
                      <a:pt x="82" y="16"/>
                    </a:cubicBezTo>
                    <a:cubicBezTo>
                      <a:pt x="85" y="16"/>
                      <a:pt x="87" y="18"/>
                      <a:pt x="89" y="19"/>
                    </a:cubicBezTo>
                    <a:cubicBezTo>
                      <a:pt x="89" y="21"/>
                      <a:pt x="89" y="21"/>
                      <a:pt x="89" y="23"/>
                    </a:cubicBezTo>
                    <a:cubicBezTo>
                      <a:pt x="87" y="27"/>
                      <a:pt x="87" y="32"/>
                      <a:pt x="92" y="34"/>
                    </a:cubicBezTo>
                    <a:cubicBezTo>
                      <a:pt x="96" y="34"/>
                      <a:pt x="101" y="32"/>
                      <a:pt x="103" y="27"/>
                    </a:cubicBezTo>
                    <a:cubicBezTo>
                      <a:pt x="107" y="21"/>
                      <a:pt x="107" y="14"/>
                      <a:pt x="103" y="9"/>
                    </a:cubicBezTo>
                    <a:cubicBezTo>
                      <a:pt x="99" y="3"/>
                      <a:pt x="92" y="0"/>
                      <a:pt x="83" y="0"/>
                    </a:cubicBezTo>
                    <a:cubicBezTo>
                      <a:pt x="73" y="1"/>
                      <a:pt x="62" y="10"/>
                      <a:pt x="55" y="18"/>
                    </a:cubicBezTo>
                    <a:cubicBezTo>
                      <a:pt x="53" y="19"/>
                      <a:pt x="53" y="19"/>
                      <a:pt x="53" y="19"/>
                    </a:cubicBezTo>
                    <a:cubicBezTo>
                      <a:pt x="46" y="25"/>
                      <a:pt x="40" y="30"/>
                      <a:pt x="35" y="32"/>
                    </a:cubicBezTo>
                    <a:cubicBezTo>
                      <a:pt x="29" y="34"/>
                      <a:pt x="24" y="32"/>
                      <a:pt x="22" y="30"/>
                    </a:cubicBezTo>
                    <a:lnTo>
                      <a:pt x="22" y="30"/>
                    </a:lnTo>
                    <a:cubicBezTo>
                      <a:pt x="17" y="25"/>
                      <a:pt x="13" y="16"/>
                      <a:pt x="15" y="9"/>
                    </a:cubicBezTo>
                    <a:cubicBezTo>
                      <a:pt x="15" y="3"/>
                      <a:pt x="11" y="0"/>
                      <a:pt x="8" y="1"/>
                    </a:cubicBezTo>
                    <a:cubicBezTo>
                      <a:pt x="4" y="1"/>
                      <a:pt x="0" y="5"/>
                      <a:pt x="0" y="10"/>
                    </a:cubicBezTo>
                    <a:cubicBezTo>
                      <a:pt x="-1" y="23"/>
                      <a:pt x="4" y="36"/>
                      <a:pt x="11" y="43"/>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7" name="Google Shape;517;p32"/>
              <p:cNvSpPr/>
              <p:nvPr/>
            </p:nvSpPr>
            <p:spPr>
              <a:xfrm>
                <a:off x="1556670" y="3147669"/>
                <a:ext cx="134753" cy="156605"/>
              </a:xfrm>
              <a:custGeom>
                <a:rect b="b" l="l" r="r" t="t"/>
                <a:pathLst>
                  <a:path extrusionOk="0" h="43" w="37">
                    <a:moveTo>
                      <a:pt x="5" y="27"/>
                    </a:moveTo>
                    <a:lnTo>
                      <a:pt x="5" y="27"/>
                    </a:lnTo>
                    <a:cubicBezTo>
                      <a:pt x="5" y="29"/>
                      <a:pt x="5" y="29"/>
                      <a:pt x="7" y="29"/>
                    </a:cubicBezTo>
                    <a:cubicBezTo>
                      <a:pt x="10" y="31"/>
                      <a:pt x="14" y="31"/>
                      <a:pt x="18" y="31"/>
                    </a:cubicBezTo>
                    <a:cubicBezTo>
                      <a:pt x="19" y="31"/>
                      <a:pt x="21" y="31"/>
                      <a:pt x="23" y="33"/>
                    </a:cubicBezTo>
                    <a:cubicBezTo>
                      <a:pt x="21" y="36"/>
                      <a:pt x="21" y="40"/>
                      <a:pt x="23" y="42"/>
                    </a:cubicBezTo>
                    <a:lnTo>
                      <a:pt x="23" y="42"/>
                    </a:lnTo>
                    <a:cubicBezTo>
                      <a:pt x="27" y="44"/>
                      <a:pt x="30" y="44"/>
                      <a:pt x="34" y="40"/>
                    </a:cubicBezTo>
                    <a:cubicBezTo>
                      <a:pt x="36" y="36"/>
                      <a:pt x="37" y="33"/>
                      <a:pt x="37" y="29"/>
                    </a:cubicBezTo>
                    <a:cubicBezTo>
                      <a:pt x="37" y="25"/>
                      <a:pt x="36" y="22"/>
                      <a:pt x="32" y="18"/>
                    </a:cubicBezTo>
                    <a:cubicBezTo>
                      <a:pt x="28" y="16"/>
                      <a:pt x="25" y="16"/>
                      <a:pt x="21" y="16"/>
                    </a:cubicBezTo>
                    <a:cubicBezTo>
                      <a:pt x="18" y="16"/>
                      <a:pt x="16" y="16"/>
                      <a:pt x="14" y="15"/>
                    </a:cubicBezTo>
                    <a:lnTo>
                      <a:pt x="14" y="13"/>
                    </a:lnTo>
                    <a:cubicBezTo>
                      <a:pt x="12" y="13"/>
                      <a:pt x="14" y="11"/>
                      <a:pt x="14" y="11"/>
                    </a:cubicBezTo>
                    <a:cubicBezTo>
                      <a:pt x="16" y="6"/>
                      <a:pt x="16" y="2"/>
                      <a:pt x="12" y="0"/>
                    </a:cubicBezTo>
                    <a:cubicBezTo>
                      <a:pt x="9" y="-2"/>
                      <a:pt x="5" y="0"/>
                      <a:pt x="3" y="4"/>
                    </a:cubicBezTo>
                    <a:cubicBezTo>
                      <a:pt x="0" y="9"/>
                      <a:pt x="0" y="15"/>
                      <a:pt x="0" y="18"/>
                    </a:cubicBezTo>
                    <a:cubicBezTo>
                      <a:pt x="0" y="22"/>
                      <a:pt x="1" y="25"/>
                      <a:pt x="5" y="27"/>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8" name="Google Shape;518;p32"/>
              <p:cNvSpPr/>
              <p:nvPr/>
            </p:nvSpPr>
            <p:spPr>
              <a:xfrm>
                <a:off x="1811609" y="3424460"/>
                <a:ext cx="203951" cy="174815"/>
              </a:xfrm>
              <a:custGeom>
                <a:rect b="b" l="l" r="r" t="t"/>
                <a:pathLst>
                  <a:path extrusionOk="0" h="48" w="56">
                    <a:moveTo>
                      <a:pt x="5" y="21"/>
                    </a:moveTo>
                    <a:lnTo>
                      <a:pt x="5" y="21"/>
                    </a:lnTo>
                    <a:cubicBezTo>
                      <a:pt x="7" y="25"/>
                      <a:pt x="11" y="25"/>
                      <a:pt x="14" y="27"/>
                    </a:cubicBezTo>
                    <a:cubicBezTo>
                      <a:pt x="18" y="27"/>
                      <a:pt x="23" y="27"/>
                      <a:pt x="27" y="27"/>
                    </a:cubicBezTo>
                    <a:cubicBezTo>
                      <a:pt x="29" y="27"/>
                      <a:pt x="29" y="27"/>
                      <a:pt x="31" y="27"/>
                    </a:cubicBezTo>
                    <a:cubicBezTo>
                      <a:pt x="36" y="27"/>
                      <a:pt x="38" y="29"/>
                      <a:pt x="40" y="30"/>
                    </a:cubicBezTo>
                    <a:lnTo>
                      <a:pt x="40" y="32"/>
                    </a:lnTo>
                    <a:cubicBezTo>
                      <a:pt x="36" y="36"/>
                      <a:pt x="34" y="41"/>
                      <a:pt x="38" y="45"/>
                    </a:cubicBezTo>
                    <a:cubicBezTo>
                      <a:pt x="40" y="48"/>
                      <a:pt x="45" y="48"/>
                      <a:pt x="49" y="47"/>
                    </a:cubicBezTo>
                    <a:cubicBezTo>
                      <a:pt x="52" y="43"/>
                      <a:pt x="54" y="39"/>
                      <a:pt x="56" y="34"/>
                    </a:cubicBezTo>
                    <a:cubicBezTo>
                      <a:pt x="58" y="29"/>
                      <a:pt x="56" y="21"/>
                      <a:pt x="52" y="18"/>
                    </a:cubicBezTo>
                    <a:cubicBezTo>
                      <a:pt x="49" y="12"/>
                      <a:pt x="43" y="11"/>
                      <a:pt x="34" y="11"/>
                    </a:cubicBezTo>
                    <a:cubicBezTo>
                      <a:pt x="32" y="11"/>
                      <a:pt x="31" y="11"/>
                      <a:pt x="29" y="11"/>
                    </a:cubicBezTo>
                    <a:cubicBezTo>
                      <a:pt x="25" y="11"/>
                      <a:pt x="22" y="11"/>
                      <a:pt x="20" y="11"/>
                    </a:cubicBezTo>
                    <a:cubicBezTo>
                      <a:pt x="18" y="11"/>
                      <a:pt x="16" y="9"/>
                      <a:pt x="14" y="7"/>
                    </a:cubicBezTo>
                    <a:cubicBezTo>
                      <a:pt x="14" y="2"/>
                      <a:pt x="11" y="0"/>
                      <a:pt x="7" y="0"/>
                    </a:cubicBezTo>
                    <a:cubicBezTo>
                      <a:pt x="4" y="2"/>
                      <a:pt x="0" y="5"/>
                      <a:pt x="0" y="11"/>
                    </a:cubicBezTo>
                    <a:cubicBezTo>
                      <a:pt x="0" y="14"/>
                      <a:pt x="2" y="20"/>
                      <a:pt x="5" y="21"/>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19" name="Google Shape;519;p32"/>
              <p:cNvSpPr/>
              <p:nvPr/>
            </p:nvSpPr>
            <p:spPr>
              <a:xfrm>
                <a:off x="1658646" y="3460880"/>
                <a:ext cx="101976" cy="171173"/>
              </a:xfrm>
              <a:custGeom>
                <a:rect b="b" l="l" r="r" t="t"/>
                <a:pathLst>
                  <a:path extrusionOk="0" h="47" w="28">
                    <a:moveTo>
                      <a:pt x="4" y="42"/>
                    </a:moveTo>
                    <a:lnTo>
                      <a:pt x="4" y="42"/>
                    </a:lnTo>
                    <a:cubicBezTo>
                      <a:pt x="6" y="44"/>
                      <a:pt x="6" y="44"/>
                      <a:pt x="8" y="46"/>
                    </a:cubicBezTo>
                    <a:cubicBezTo>
                      <a:pt x="13" y="47"/>
                      <a:pt x="18" y="47"/>
                      <a:pt x="24" y="46"/>
                    </a:cubicBezTo>
                    <a:cubicBezTo>
                      <a:pt x="27" y="44"/>
                      <a:pt x="29" y="38"/>
                      <a:pt x="27" y="35"/>
                    </a:cubicBezTo>
                    <a:cubicBezTo>
                      <a:pt x="27" y="29"/>
                      <a:pt x="24" y="29"/>
                      <a:pt x="18" y="31"/>
                    </a:cubicBezTo>
                    <a:lnTo>
                      <a:pt x="17" y="31"/>
                    </a:lnTo>
                    <a:cubicBezTo>
                      <a:pt x="15" y="29"/>
                      <a:pt x="13" y="29"/>
                      <a:pt x="13" y="28"/>
                    </a:cubicBezTo>
                    <a:cubicBezTo>
                      <a:pt x="13" y="26"/>
                      <a:pt x="15" y="22"/>
                      <a:pt x="15" y="20"/>
                    </a:cubicBezTo>
                    <a:cubicBezTo>
                      <a:pt x="17" y="17"/>
                      <a:pt x="18" y="11"/>
                      <a:pt x="18" y="6"/>
                    </a:cubicBezTo>
                    <a:cubicBezTo>
                      <a:pt x="18" y="2"/>
                      <a:pt x="15" y="-1"/>
                      <a:pt x="11" y="1"/>
                    </a:cubicBezTo>
                    <a:cubicBezTo>
                      <a:pt x="8" y="1"/>
                      <a:pt x="4" y="4"/>
                      <a:pt x="4" y="10"/>
                    </a:cubicBezTo>
                    <a:cubicBezTo>
                      <a:pt x="4" y="11"/>
                      <a:pt x="4" y="13"/>
                      <a:pt x="2" y="17"/>
                    </a:cubicBezTo>
                    <a:cubicBezTo>
                      <a:pt x="0" y="22"/>
                      <a:pt x="-1" y="26"/>
                      <a:pt x="0" y="31"/>
                    </a:cubicBezTo>
                    <a:cubicBezTo>
                      <a:pt x="0" y="37"/>
                      <a:pt x="2" y="40"/>
                      <a:pt x="4" y="42"/>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0" name="Google Shape;520;p32"/>
              <p:cNvSpPr/>
              <p:nvPr/>
            </p:nvSpPr>
            <p:spPr>
              <a:xfrm>
                <a:off x="1786115" y="3602917"/>
                <a:ext cx="123827" cy="94692"/>
              </a:xfrm>
              <a:custGeom>
                <a:rect b="b" l="l" r="r" t="t"/>
                <a:pathLst>
                  <a:path extrusionOk="0" h="26" w="34">
                    <a:moveTo>
                      <a:pt x="1" y="16"/>
                    </a:moveTo>
                    <a:lnTo>
                      <a:pt x="1" y="16"/>
                    </a:lnTo>
                    <a:cubicBezTo>
                      <a:pt x="3" y="18"/>
                      <a:pt x="5" y="18"/>
                      <a:pt x="7" y="18"/>
                    </a:cubicBezTo>
                    <a:cubicBezTo>
                      <a:pt x="12" y="16"/>
                      <a:pt x="18" y="18"/>
                      <a:pt x="20" y="23"/>
                    </a:cubicBezTo>
                    <a:cubicBezTo>
                      <a:pt x="21" y="27"/>
                      <a:pt x="25" y="27"/>
                      <a:pt x="29" y="25"/>
                    </a:cubicBezTo>
                    <a:cubicBezTo>
                      <a:pt x="34" y="23"/>
                      <a:pt x="36" y="18"/>
                      <a:pt x="32" y="14"/>
                    </a:cubicBezTo>
                    <a:cubicBezTo>
                      <a:pt x="29" y="3"/>
                      <a:pt x="16" y="-2"/>
                      <a:pt x="5" y="1"/>
                    </a:cubicBezTo>
                    <a:cubicBezTo>
                      <a:pt x="1" y="3"/>
                      <a:pt x="0" y="7"/>
                      <a:pt x="0" y="12"/>
                    </a:cubicBezTo>
                    <a:cubicBezTo>
                      <a:pt x="0" y="14"/>
                      <a:pt x="0" y="14"/>
                      <a:pt x="1" y="16"/>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1" name="Google Shape;521;p32"/>
              <p:cNvSpPr/>
              <p:nvPr/>
            </p:nvSpPr>
            <p:spPr>
              <a:xfrm>
                <a:off x="1844387" y="2951002"/>
                <a:ext cx="240371" cy="120186"/>
              </a:xfrm>
              <a:custGeom>
                <a:rect b="b" l="l" r="r" t="t"/>
                <a:pathLst>
                  <a:path extrusionOk="0" h="33" w="66">
                    <a:moveTo>
                      <a:pt x="9" y="29"/>
                    </a:moveTo>
                    <a:lnTo>
                      <a:pt x="9" y="29"/>
                    </a:lnTo>
                    <a:cubicBezTo>
                      <a:pt x="13" y="33"/>
                      <a:pt x="18" y="34"/>
                      <a:pt x="22" y="33"/>
                    </a:cubicBezTo>
                    <a:cubicBezTo>
                      <a:pt x="31" y="33"/>
                      <a:pt x="36" y="27"/>
                      <a:pt x="41" y="24"/>
                    </a:cubicBezTo>
                    <a:cubicBezTo>
                      <a:pt x="43" y="22"/>
                      <a:pt x="43" y="22"/>
                      <a:pt x="43" y="22"/>
                    </a:cubicBezTo>
                    <a:cubicBezTo>
                      <a:pt x="49" y="18"/>
                      <a:pt x="52" y="16"/>
                      <a:pt x="52" y="18"/>
                    </a:cubicBezTo>
                    <a:cubicBezTo>
                      <a:pt x="56" y="20"/>
                      <a:pt x="61" y="18"/>
                      <a:pt x="65" y="13"/>
                    </a:cubicBezTo>
                    <a:cubicBezTo>
                      <a:pt x="66" y="9"/>
                      <a:pt x="66" y="4"/>
                      <a:pt x="63" y="2"/>
                    </a:cubicBezTo>
                    <a:cubicBezTo>
                      <a:pt x="56" y="-1"/>
                      <a:pt x="47" y="0"/>
                      <a:pt x="36" y="9"/>
                    </a:cubicBezTo>
                    <a:cubicBezTo>
                      <a:pt x="34" y="11"/>
                      <a:pt x="34" y="11"/>
                      <a:pt x="34" y="11"/>
                    </a:cubicBezTo>
                    <a:cubicBezTo>
                      <a:pt x="31" y="15"/>
                      <a:pt x="27" y="16"/>
                      <a:pt x="25" y="16"/>
                    </a:cubicBezTo>
                    <a:cubicBezTo>
                      <a:pt x="22" y="16"/>
                      <a:pt x="20" y="16"/>
                      <a:pt x="18" y="15"/>
                    </a:cubicBezTo>
                    <a:cubicBezTo>
                      <a:pt x="16" y="11"/>
                      <a:pt x="16" y="7"/>
                      <a:pt x="14" y="4"/>
                    </a:cubicBezTo>
                    <a:cubicBezTo>
                      <a:pt x="14" y="0"/>
                      <a:pt x="11" y="-1"/>
                      <a:pt x="5" y="0"/>
                    </a:cubicBezTo>
                    <a:cubicBezTo>
                      <a:pt x="2" y="2"/>
                      <a:pt x="0" y="7"/>
                      <a:pt x="0" y="11"/>
                    </a:cubicBezTo>
                    <a:cubicBezTo>
                      <a:pt x="2" y="16"/>
                      <a:pt x="2" y="22"/>
                      <a:pt x="5" y="25"/>
                    </a:cubicBezTo>
                    <a:cubicBezTo>
                      <a:pt x="7" y="27"/>
                      <a:pt x="7" y="29"/>
                      <a:pt x="9" y="29"/>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2" name="Google Shape;522;p32"/>
              <p:cNvSpPr/>
              <p:nvPr/>
            </p:nvSpPr>
            <p:spPr>
              <a:xfrm>
                <a:off x="1451053" y="3322484"/>
                <a:ext cx="101976" cy="262223"/>
              </a:xfrm>
              <a:custGeom>
                <a:rect b="b" l="l" r="r" t="t"/>
                <a:pathLst>
                  <a:path extrusionOk="0" h="72" w="28">
                    <a:moveTo>
                      <a:pt x="7" y="69"/>
                    </a:moveTo>
                    <a:lnTo>
                      <a:pt x="7" y="69"/>
                    </a:lnTo>
                    <a:cubicBezTo>
                      <a:pt x="9" y="73"/>
                      <a:pt x="13" y="73"/>
                      <a:pt x="14" y="69"/>
                    </a:cubicBezTo>
                    <a:cubicBezTo>
                      <a:pt x="18" y="67"/>
                      <a:pt x="20" y="62"/>
                      <a:pt x="18" y="58"/>
                    </a:cubicBezTo>
                    <a:cubicBezTo>
                      <a:pt x="14" y="55"/>
                      <a:pt x="13" y="49"/>
                      <a:pt x="14" y="44"/>
                    </a:cubicBezTo>
                    <a:cubicBezTo>
                      <a:pt x="14" y="42"/>
                      <a:pt x="16" y="40"/>
                      <a:pt x="18" y="39"/>
                    </a:cubicBezTo>
                    <a:cubicBezTo>
                      <a:pt x="22" y="35"/>
                      <a:pt x="25" y="30"/>
                      <a:pt x="27" y="24"/>
                    </a:cubicBezTo>
                    <a:cubicBezTo>
                      <a:pt x="29" y="19"/>
                      <a:pt x="29" y="12"/>
                      <a:pt x="25" y="6"/>
                    </a:cubicBezTo>
                    <a:cubicBezTo>
                      <a:pt x="22" y="3"/>
                      <a:pt x="16" y="-1"/>
                      <a:pt x="11" y="1"/>
                    </a:cubicBezTo>
                    <a:cubicBezTo>
                      <a:pt x="7" y="1"/>
                      <a:pt x="5" y="6"/>
                      <a:pt x="4" y="10"/>
                    </a:cubicBezTo>
                    <a:cubicBezTo>
                      <a:pt x="4" y="14"/>
                      <a:pt x="7" y="17"/>
                      <a:pt x="11" y="15"/>
                    </a:cubicBezTo>
                    <a:cubicBezTo>
                      <a:pt x="13" y="15"/>
                      <a:pt x="13" y="17"/>
                      <a:pt x="14" y="17"/>
                    </a:cubicBezTo>
                    <a:cubicBezTo>
                      <a:pt x="14" y="19"/>
                      <a:pt x="14" y="21"/>
                      <a:pt x="14" y="23"/>
                    </a:cubicBezTo>
                    <a:cubicBezTo>
                      <a:pt x="14" y="24"/>
                      <a:pt x="13" y="26"/>
                      <a:pt x="9" y="30"/>
                    </a:cubicBezTo>
                    <a:cubicBezTo>
                      <a:pt x="7" y="33"/>
                      <a:pt x="4" y="37"/>
                      <a:pt x="2" y="42"/>
                    </a:cubicBezTo>
                    <a:cubicBezTo>
                      <a:pt x="-2" y="53"/>
                      <a:pt x="4" y="64"/>
                      <a:pt x="5" y="69"/>
                    </a:cubicBezTo>
                    <a:lnTo>
                      <a:pt x="7" y="69"/>
                    </a:ln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3" name="Google Shape;523;p32"/>
              <p:cNvSpPr/>
              <p:nvPr/>
            </p:nvSpPr>
            <p:spPr>
              <a:xfrm>
                <a:off x="1443769" y="3621127"/>
                <a:ext cx="182099" cy="131111"/>
              </a:xfrm>
              <a:custGeom>
                <a:rect b="b" l="l" r="r" t="t"/>
                <a:pathLst>
                  <a:path extrusionOk="0" h="36" w="50">
                    <a:moveTo>
                      <a:pt x="7" y="29"/>
                    </a:moveTo>
                    <a:lnTo>
                      <a:pt x="7" y="29"/>
                    </a:lnTo>
                    <a:cubicBezTo>
                      <a:pt x="7" y="29"/>
                      <a:pt x="7" y="31"/>
                      <a:pt x="9" y="31"/>
                    </a:cubicBezTo>
                    <a:cubicBezTo>
                      <a:pt x="15" y="36"/>
                      <a:pt x="24" y="36"/>
                      <a:pt x="31" y="32"/>
                    </a:cubicBezTo>
                    <a:cubicBezTo>
                      <a:pt x="31" y="32"/>
                      <a:pt x="32" y="31"/>
                      <a:pt x="34" y="31"/>
                    </a:cubicBezTo>
                    <a:cubicBezTo>
                      <a:pt x="36" y="31"/>
                      <a:pt x="36" y="31"/>
                      <a:pt x="36" y="31"/>
                    </a:cubicBezTo>
                    <a:cubicBezTo>
                      <a:pt x="36" y="32"/>
                      <a:pt x="36" y="34"/>
                      <a:pt x="38" y="34"/>
                    </a:cubicBezTo>
                    <a:cubicBezTo>
                      <a:pt x="41" y="38"/>
                      <a:pt x="45" y="36"/>
                      <a:pt x="47" y="32"/>
                    </a:cubicBezTo>
                    <a:cubicBezTo>
                      <a:pt x="50" y="29"/>
                      <a:pt x="50" y="23"/>
                      <a:pt x="49" y="20"/>
                    </a:cubicBezTo>
                    <a:cubicBezTo>
                      <a:pt x="47" y="16"/>
                      <a:pt x="43" y="13"/>
                      <a:pt x="38" y="14"/>
                    </a:cubicBezTo>
                    <a:cubicBezTo>
                      <a:pt x="34" y="14"/>
                      <a:pt x="31" y="16"/>
                      <a:pt x="29" y="18"/>
                    </a:cubicBezTo>
                    <a:lnTo>
                      <a:pt x="27" y="18"/>
                    </a:lnTo>
                    <a:cubicBezTo>
                      <a:pt x="24" y="20"/>
                      <a:pt x="20" y="20"/>
                      <a:pt x="16" y="18"/>
                    </a:cubicBezTo>
                    <a:cubicBezTo>
                      <a:pt x="15" y="16"/>
                      <a:pt x="13" y="13"/>
                      <a:pt x="13" y="7"/>
                    </a:cubicBezTo>
                    <a:cubicBezTo>
                      <a:pt x="13" y="3"/>
                      <a:pt x="11" y="0"/>
                      <a:pt x="7" y="0"/>
                    </a:cubicBezTo>
                    <a:cubicBezTo>
                      <a:pt x="4" y="2"/>
                      <a:pt x="0" y="5"/>
                      <a:pt x="0" y="9"/>
                    </a:cubicBezTo>
                    <a:cubicBezTo>
                      <a:pt x="0" y="16"/>
                      <a:pt x="2" y="23"/>
                      <a:pt x="7" y="29"/>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4" name="Google Shape;524;p32"/>
              <p:cNvSpPr/>
              <p:nvPr/>
            </p:nvSpPr>
            <p:spPr>
              <a:xfrm>
                <a:off x="2288709" y="2859953"/>
                <a:ext cx="152963" cy="378766"/>
              </a:xfrm>
              <a:custGeom>
                <a:rect b="b" l="l" r="r" t="t"/>
                <a:pathLst>
                  <a:path extrusionOk="0" h="104" w="42">
                    <a:moveTo>
                      <a:pt x="4" y="103"/>
                    </a:moveTo>
                    <a:lnTo>
                      <a:pt x="4" y="103"/>
                    </a:lnTo>
                    <a:cubicBezTo>
                      <a:pt x="6" y="104"/>
                      <a:pt x="8" y="104"/>
                      <a:pt x="11" y="103"/>
                    </a:cubicBezTo>
                    <a:cubicBezTo>
                      <a:pt x="27" y="97"/>
                      <a:pt x="40" y="79"/>
                      <a:pt x="36" y="65"/>
                    </a:cubicBezTo>
                    <a:cubicBezTo>
                      <a:pt x="36" y="59"/>
                      <a:pt x="35" y="54"/>
                      <a:pt x="33" y="50"/>
                    </a:cubicBezTo>
                    <a:cubicBezTo>
                      <a:pt x="31" y="47"/>
                      <a:pt x="29" y="43"/>
                      <a:pt x="29" y="41"/>
                    </a:cubicBezTo>
                    <a:cubicBezTo>
                      <a:pt x="29" y="38"/>
                      <a:pt x="31" y="36"/>
                      <a:pt x="33" y="32"/>
                    </a:cubicBezTo>
                    <a:cubicBezTo>
                      <a:pt x="35" y="31"/>
                      <a:pt x="36" y="29"/>
                      <a:pt x="38" y="27"/>
                    </a:cubicBezTo>
                    <a:cubicBezTo>
                      <a:pt x="44" y="16"/>
                      <a:pt x="44" y="4"/>
                      <a:pt x="33" y="0"/>
                    </a:cubicBezTo>
                    <a:cubicBezTo>
                      <a:pt x="29" y="0"/>
                      <a:pt x="24" y="2"/>
                      <a:pt x="20" y="7"/>
                    </a:cubicBezTo>
                    <a:cubicBezTo>
                      <a:pt x="18" y="11"/>
                      <a:pt x="20" y="16"/>
                      <a:pt x="24" y="18"/>
                    </a:cubicBezTo>
                    <a:cubicBezTo>
                      <a:pt x="24" y="18"/>
                      <a:pt x="24" y="20"/>
                      <a:pt x="22" y="22"/>
                    </a:cubicBezTo>
                    <a:cubicBezTo>
                      <a:pt x="20" y="24"/>
                      <a:pt x="20" y="25"/>
                      <a:pt x="18" y="27"/>
                    </a:cubicBezTo>
                    <a:cubicBezTo>
                      <a:pt x="17" y="31"/>
                      <a:pt x="13" y="36"/>
                      <a:pt x="11" y="41"/>
                    </a:cubicBezTo>
                    <a:cubicBezTo>
                      <a:pt x="9" y="50"/>
                      <a:pt x="13" y="56"/>
                      <a:pt x="17" y="61"/>
                    </a:cubicBezTo>
                    <a:cubicBezTo>
                      <a:pt x="17" y="65"/>
                      <a:pt x="18" y="68"/>
                      <a:pt x="18" y="70"/>
                    </a:cubicBezTo>
                    <a:cubicBezTo>
                      <a:pt x="20" y="76"/>
                      <a:pt x="15" y="85"/>
                      <a:pt x="8" y="86"/>
                    </a:cubicBezTo>
                    <a:cubicBezTo>
                      <a:pt x="4" y="88"/>
                      <a:pt x="0" y="94"/>
                      <a:pt x="0" y="97"/>
                    </a:cubicBezTo>
                    <a:cubicBezTo>
                      <a:pt x="0" y="99"/>
                      <a:pt x="2" y="101"/>
                      <a:pt x="4" y="103"/>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5" name="Google Shape;525;p32"/>
              <p:cNvSpPr/>
              <p:nvPr/>
            </p:nvSpPr>
            <p:spPr>
              <a:xfrm>
                <a:off x="2066548" y="2656002"/>
                <a:ext cx="269507" cy="138395"/>
              </a:xfrm>
              <a:custGeom>
                <a:rect b="b" l="l" r="r" t="t"/>
                <a:pathLst>
                  <a:path extrusionOk="0" h="38" w="74">
                    <a:moveTo>
                      <a:pt x="2" y="27"/>
                    </a:moveTo>
                    <a:lnTo>
                      <a:pt x="2" y="27"/>
                    </a:lnTo>
                    <a:cubicBezTo>
                      <a:pt x="4" y="27"/>
                      <a:pt x="4" y="27"/>
                      <a:pt x="5" y="27"/>
                    </a:cubicBezTo>
                    <a:cubicBezTo>
                      <a:pt x="7" y="27"/>
                      <a:pt x="9" y="29"/>
                      <a:pt x="11" y="31"/>
                    </a:cubicBezTo>
                    <a:cubicBezTo>
                      <a:pt x="13" y="33"/>
                      <a:pt x="14" y="33"/>
                      <a:pt x="14" y="34"/>
                    </a:cubicBezTo>
                    <a:cubicBezTo>
                      <a:pt x="22" y="40"/>
                      <a:pt x="31" y="40"/>
                      <a:pt x="40" y="34"/>
                    </a:cubicBezTo>
                    <a:cubicBezTo>
                      <a:pt x="43" y="31"/>
                      <a:pt x="47" y="25"/>
                      <a:pt x="49" y="22"/>
                    </a:cubicBezTo>
                    <a:cubicBezTo>
                      <a:pt x="51" y="20"/>
                      <a:pt x="51" y="18"/>
                      <a:pt x="52" y="18"/>
                    </a:cubicBezTo>
                    <a:lnTo>
                      <a:pt x="54" y="18"/>
                    </a:lnTo>
                    <a:cubicBezTo>
                      <a:pt x="56" y="18"/>
                      <a:pt x="56" y="18"/>
                      <a:pt x="56" y="18"/>
                    </a:cubicBezTo>
                    <a:cubicBezTo>
                      <a:pt x="58" y="24"/>
                      <a:pt x="61" y="25"/>
                      <a:pt x="67" y="24"/>
                    </a:cubicBezTo>
                    <a:cubicBezTo>
                      <a:pt x="70" y="22"/>
                      <a:pt x="74" y="16"/>
                      <a:pt x="74" y="13"/>
                    </a:cubicBezTo>
                    <a:cubicBezTo>
                      <a:pt x="74" y="6"/>
                      <a:pt x="69" y="2"/>
                      <a:pt x="63" y="0"/>
                    </a:cubicBezTo>
                    <a:cubicBezTo>
                      <a:pt x="56" y="0"/>
                      <a:pt x="49" y="2"/>
                      <a:pt x="43" y="7"/>
                    </a:cubicBezTo>
                    <a:cubicBezTo>
                      <a:pt x="40" y="11"/>
                      <a:pt x="38" y="13"/>
                      <a:pt x="36" y="16"/>
                    </a:cubicBezTo>
                    <a:cubicBezTo>
                      <a:pt x="34" y="18"/>
                      <a:pt x="32" y="20"/>
                      <a:pt x="32" y="20"/>
                    </a:cubicBezTo>
                    <a:cubicBezTo>
                      <a:pt x="32" y="20"/>
                      <a:pt x="29" y="20"/>
                      <a:pt x="27" y="18"/>
                    </a:cubicBezTo>
                    <a:cubicBezTo>
                      <a:pt x="25" y="18"/>
                      <a:pt x="25" y="18"/>
                      <a:pt x="23" y="16"/>
                    </a:cubicBezTo>
                    <a:cubicBezTo>
                      <a:pt x="20" y="15"/>
                      <a:pt x="16" y="11"/>
                      <a:pt x="11" y="11"/>
                    </a:cubicBezTo>
                    <a:cubicBezTo>
                      <a:pt x="7" y="11"/>
                      <a:pt x="2" y="13"/>
                      <a:pt x="0" y="18"/>
                    </a:cubicBezTo>
                    <a:cubicBezTo>
                      <a:pt x="0" y="22"/>
                      <a:pt x="0" y="25"/>
                      <a:pt x="2" y="27"/>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6" name="Google Shape;526;p32"/>
              <p:cNvSpPr/>
              <p:nvPr/>
            </p:nvSpPr>
            <p:spPr>
              <a:xfrm>
                <a:off x="1611300" y="2659644"/>
                <a:ext cx="342346" cy="254939"/>
              </a:xfrm>
              <a:custGeom>
                <a:rect b="b" l="l" r="r" t="t"/>
                <a:pathLst>
                  <a:path extrusionOk="0" h="70" w="94">
                    <a:moveTo>
                      <a:pt x="3" y="70"/>
                    </a:moveTo>
                    <a:lnTo>
                      <a:pt x="3" y="70"/>
                    </a:lnTo>
                    <a:lnTo>
                      <a:pt x="4" y="70"/>
                    </a:lnTo>
                    <a:cubicBezTo>
                      <a:pt x="8" y="70"/>
                      <a:pt x="12" y="68"/>
                      <a:pt x="13" y="62"/>
                    </a:cubicBezTo>
                    <a:cubicBezTo>
                      <a:pt x="15" y="59"/>
                      <a:pt x="21" y="55"/>
                      <a:pt x="26" y="53"/>
                    </a:cubicBezTo>
                    <a:cubicBezTo>
                      <a:pt x="26" y="53"/>
                      <a:pt x="28" y="51"/>
                      <a:pt x="30" y="51"/>
                    </a:cubicBezTo>
                    <a:cubicBezTo>
                      <a:pt x="37" y="50"/>
                      <a:pt x="44" y="46"/>
                      <a:pt x="51" y="41"/>
                    </a:cubicBezTo>
                    <a:cubicBezTo>
                      <a:pt x="55" y="37"/>
                      <a:pt x="59" y="32"/>
                      <a:pt x="60" y="28"/>
                    </a:cubicBezTo>
                    <a:cubicBezTo>
                      <a:pt x="62" y="24"/>
                      <a:pt x="66" y="23"/>
                      <a:pt x="68" y="21"/>
                    </a:cubicBezTo>
                    <a:cubicBezTo>
                      <a:pt x="71" y="15"/>
                      <a:pt x="78" y="15"/>
                      <a:pt x="82" y="17"/>
                    </a:cubicBezTo>
                    <a:cubicBezTo>
                      <a:pt x="84" y="19"/>
                      <a:pt x="89" y="17"/>
                      <a:pt x="93" y="14"/>
                    </a:cubicBezTo>
                    <a:cubicBezTo>
                      <a:pt x="95" y="10"/>
                      <a:pt x="95" y="5"/>
                      <a:pt x="93" y="3"/>
                    </a:cubicBezTo>
                    <a:lnTo>
                      <a:pt x="93" y="3"/>
                    </a:lnTo>
                    <a:cubicBezTo>
                      <a:pt x="84" y="-3"/>
                      <a:pt x="69" y="-1"/>
                      <a:pt x="59" y="10"/>
                    </a:cubicBezTo>
                    <a:cubicBezTo>
                      <a:pt x="55" y="14"/>
                      <a:pt x="53" y="17"/>
                      <a:pt x="49" y="21"/>
                    </a:cubicBezTo>
                    <a:cubicBezTo>
                      <a:pt x="48" y="24"/>
                      <a:pt x="46" y="28"/>
                      <a:pt x="44" y="30"/>
                    </a:cubicBezTo>
                    <a:cubicBezTo>
                      <a:pt x="40" y="33"/>
                      <a:pt x="35" y="35"/>
                      <a:pt x="30" y="37"/>
                    </a:cubicBezTo>
                    <a:cubicBezTo>
                      <a:pt x="28" y="37"/>
                      <a:pt x="26" y="37"/>
                      <a:pt x="24" y="39"/>
                    </a:cubicBezTo>
                    <a:cubicBezTo>
                      <a:pt x="12" y="42"/>
                      <a:pt x="3" y="51"/>
                      <a:pt x="1" y="62"/>
                    </a:cubicBezTo>
                    <a:cubicBezTo>
                      <a:pt x="-1" y="66"/>
                      <a:pt x="1" y="68"/>
                      <a:pt x="3" y="70"/>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7" name="Google Shape;527;p32"/>
              <p:cNvSpPr/>
              <p:nvPr/>
            </p:nvSpPr>
            <p:spPr>
              <a:xfrm>
                <a:off x="2143030" y="2401063"/>
                <a:ext cx="298643" cy="163889"/>
              </a:xfrm>
              <a:custGeom>
                <a:rect b="b" l="l" r="r" t="t"/>
                <a:pathLst>
                  <a:path extrusionOk="0" h="45" w="82">
                    <a:moveTo>
                      <a:pt x="4" y="43"/>
                    </a:moveTo>
                    <a:lnTo>
                      <a:pt x="4" y="43"/>
                    </a:lnTo>
                    <a:cubicBezTo>
                      <a:pt x="10" y="45"/>
                      <a:pt x="17" y="45"/>
                      <a:pt x="22" y="43"/>
                    </a:cubicBezTo>
                    <a:cubicBezTo>
                      <a:pt x="31" y="40"/>
                      <a:pt x="39" y="34"/>
                      <a:pt x="44" y="27"/>
                    </a:cubicBezTo>
                    <a:cubicBezTo>
                      <a:pt x="49" y="23"/>
                      <a:pt x="55" y="20"/>
                      <a:pt x="58" y="18"/>
                    </a:cubicBezTo>
                    <a:cubicBezTo>
                      <a:pt x="60" y="18"/>
                      <a:pt x="62" y="16"/>
                      <a:pt x="64" y="18"/>
                    </a:cubicBezTo>
                    <a:cubicBezTo>
                      <a:pt x="64" y="23"/>
                      <a:pt x="67" y="25"/>
                      <a:pt x="73" y="23"/>
                    </a:cubicBezTo>
                    <a:cubicBezTo>
                      <a:pt x="78" y="23"/>
                      <a:pt x="82" y="18"/>
                      <a:pt x="82" y="13"/>
                    </a:cubicBezTo>
                    <a:cubicBezTo>
                      <a:pt x="82" y="9"/>
                      <a:pt x="80" y="4"/>
                      <a:pt x="76" y="2"/>
                    </a:cubicBezTo>
                    <a:cubicBezTo>
                      <a:pt x="73" y="0"/>
                      <a:pt x="66" y="-2"/>
                      <a:pt x="58" y="2"/>
                    </a:cubicBezTo>
                    <a:cubicBezTo>
                      <a:pt x="49" y="4"/>
                      <a:pt x="42" y="13"/>
                      <a:pt x="37" y="16"/>
                    </a:cubicBezTo>
                    <a:cubicBezTo>
                      <a:pt x="31" y="22"/>
                      <a:pt x="26" y="25"/>
                      <a:pt x="22" y="27"/>
                    </a:cubicBezTo>
                    <a:cubicBezTo>
                      <a:pt x="19" y="29"/>
                      <a:pt x="17" y="27"/>
                      <a:pt x="17" y="27"/>
                    </a:cubicBezTo>
                    <a:cubicBezTo>
                      <a:pt x="17" y="22"/>
                      <a:pt x="13" y="20"/>
                      <a:pt x="8" y="22"/>
                    </a:cubicBezTo>
                    <a:cubicBezTo>
                      <a:pt x="2" y="23"/>
                      <a:pt x="-1" y="29"/>
                      <a:pt x="1" y="32"/>
                    </a:cubicBezTo>
                    <a:cubicBezTo>
                      <a:pt x="1" y="38"/>
                      <a:pt x="2" y="41"/>
                      <a:pt x="4" y="43"/>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8" name="Google Shape;528;p32"/>
              <p:cNvSpPr/>
              <p:nvPr/>
            </p:nvSpPr>
            <p:spPr>
              <a:xfrm>
                <a:off x="1993708" y="2499396"/>
                <a:ext cx="94692" cy="138395"/>
              </a:xfrm>
              <a:custGeom>
                <a:rect b="b" l="l" r="r" t="t"/>
                <a:pathLst>
                  <a:path extrusionOk="0" h="38" w="26">
                    <a:moveTo>
                      <a:pt x="9" y="38"/>
                    </a:moveTo>
                    <a:lnTo>
                      <a:pt x="9" y="38"/>
                    </a:lnTo>
                    <a:cubicBezTo>
                      <a:pt x="11" y="38"/>
                      <a:pt x="11" y="38"/>
                      <a:pt x="11" y="38"/>
                    </a:cubicBezTo>
                    <a:cubicBezTo>
                      <a:pt x="15" y="40"/>
                      <a:pt x="20" y="36"/>
                      <a:pt x="22" y="32"/>
                    </a:cubicBezTo>
                    <a:cubicBezTo>
                      <a:pt x="25" y="25"/>
                      <a:pt x="27" y="18"/>
                      <a:pt x="25" y="11"/>
                    </a:cubicBezTo>
                    <a:cubicBezTo>
                      <a:pt x="22" y="4"/>
                      <a:pt x="18" y="0"/>
                      <a:pt x="11" y="0"/>
                    </a:cubicBezTo>
                    <a:cubicBezTo>
                      <a:pt x="8" y="0"/>
                      <a:pt x="2" y="4"/>
                      <a:pt x="0" y="7"/>
                    </a:cubicBezTo>
                    <a:cubicBezTo>
                      <a:pt x="-1" y="13"/>
                      <a:pt x="0" y="16"/>
                      <a:pt x="6" y="16"/>
                    </a:cubicBezTo>
                    <a:cubicBezTo>
                      <a:pt x="8" y="16"/>
                      <a:pt x="9" y="18"/>
                      <a:pt x="9" y="20"/>
                    </a:cubicBezTo>
                    <a:cubicBezTo>
                      <a:pt x="11" y="23"/>
                      <a:pt x="9" y="25"/>
                      <a:pt x="9" y="29"/>
                    </a:cubicBezTo>
                    <a:cubicBezTo>
                      <a:pt x="8" y="32"/>
                      <a:pt x="8" y="36"/>
                      <a:pt x="9" y="38"/>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29" name="Google Shape;529;p32"/>
              <p:cNvSpPr/>
              <p:nvPr/>
            </p:nvSpPr>
            <p:spPr>
              <a:xfrm>
                <a:off x="2401610" y="2484829"/>
                <a:ext cx="171173" cy="265865"/>
              </a:xfrm>
              <a:custGeom>
                <a:rect b="b" l="l" r="r" t="t"/>
                <a:pathLst>
                  <a:path extrusionOk="0" h="73" w="47">
                    <a:moveTo>
                      <a:pt x="4" y="72"/>
                    </a:moveTo>
                    <a:lnTo>
                      <a:pt x="4" y="72"/>
                    </a:lnTo>
                    <a:cubicBezTo>
                      <a:pt x="5" y="72"/>
                      <a:pt x="7" y="74"/>
                      <a:pt x="9" y="72"/>
                    </a:cubicBezTo>
                    <a:cubicBezTo>
                      <a:pt x="18" y="71"/>
                      <a:pt x="29" y="63"/>
                      <a:pt x="34" y="53"/>
                    </a:cubicBezTo>
                    <a:cubicBezTo>
                      <a:pt x="39" y="45"/>
                      <a:pt x="41" y="36"/>
                      <a:pt x="41" y="31"/>
                    </a:cubicBezTo>
                    <a:cubicBezTo>
                      <a:pt x="47" y="8"/>
                      <a:pt x="47" y="8"/>
                      <a:pt x="47" y="8"/>
                    </a:cubicBezTo>
                    <a:cubicBezTo>
                      <a:pt x="48" y="2"/>
                      <a:pt x="45" y="-1"/>
                      <a:pt x="39" y="0"/>
                    </a:cubicBezTo>
                    <a:cubicBezTo>
                      <a:pt x="34" y="0"/>
                      <a:pt x="29" y="6"/>
                      <a:pt x="29" y="9"/>
                    </a:cubicBezTo>
                    <a:cubicBezTo>
                      <a:pt x="23" y="33"/>
                      <a:pt x="23" y="33"/>
                      <a:pt x="23" y="33"/>
                    </a:cubicBezTo>
                    <a:cubicBezTo>
                      <a:pt x="22" y="38"/>
                      <a:pt x="22" y="44"/>
                      <a:pt x="18" y="49"/>
                    </a:cubicBezTo>
                    <a:cubicBezTo>
                      <a:pt x="16" y="53"/>
                      <a:pt x="13" y="54"/>
                      <a:pt x="11" y="56"/>
                    </a:cubicBezTo>
                    <a:cubicBezTo>
                      <a:pt x="5" y="56"/>
                      <a:pt x="2" y="62"/>
                      <a:pt x="0" y="65"/>
                    </a:cubicBezTo>
                    <a:cubicBezTo>
                      <a:pt x="0" y="69"/>
                      <a:pt x="2" y="71"/>
                      <a:pt x="4" y="72"/>
                    </a:cubicBezTo>
                    <a:close/>
                  </a:path>
                </a:pathLst>
              </a:custGeom>
              <a:solidFill>
                <a:srgbClr val="FFE05E">
                  <a:alpha val="27039"/>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grpSp>
        <p:nvGrpSpPr>
          <p:cNvPr id="530" name="Google Shape;530;p32"/>
          <p:cNvGrpSpPr/>
          <p:nvPr/>
        </p:nvGrpSpPr>
        <p:grpSpPr>
          <a:xfrm flipH="1">
            <a:off x="-156600" y="-121650"/>
            <a:ext cx="9457200" cy="5386800"/>
            <a:chOff x="-156600" y="-121650"/>
            <a:chExt cx="9457200" cy="5386800"/>
          </a:xfrm>
        </p:grpSpPr>
        <p:cxnSp>
          <p:nvCxnSpPr>
            <p:cNvPr id="531" name="Google Shape;531;p32"/>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532" name="Google Shape;532;p32"/>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5"/>
          <p:cNvSpPr txBox="1"/>
          <p:nvPr>
            <p:ph idx="1" type="subTitle"/>
          </p:nvPr>
        </p:nvSpPr>
        <p:spPr>
          <a:xfrm>
            <a:off x="5075434" y="3871774"/>
            <a:ext cx="226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 name="Google Shape;40;p5"/>
          <p:cNvSpPr txBox="1"/>
          <p:nvPr>
            <p:ph idx="2" type="subTitle"/>
          </p:nvPr>
        </p:nvSpPr>
        <p:spPr>
          <a:xfrm>
            <a:off x="1803754" y="3871774"/>
            <a:ext cx="2265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1" name="Google Shape;41;p5"/>
          <p:cNvSpPr txBox="1"/>
          <p:nvPr>
            <p:ph idx="3" type="subTitle"/>
          </p:nvPr>
        </p:nvSpPr>
        <p:spPr>
          <a:xfrm>
            <a:off x="5075425" y="3299075"/>
            <a:ext cx="2265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sp>
        <p:nvSpPr>
          <p:cNvPr id="42" name="Google Shape;42;p5"/>
          <p:cNvSpPr txBox="1"/>
          <p:nvPr>
            <p:ph idx="4" type="subTitle"/>
          </p:nvPr>
        </p:nvSpPr>
        <p:spPr>
          <a:xfrm>
            <a:off x="1803550" y="3299075"/>
            <a:ext cx="2265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Sora"/>
              <a:buNone/>
              <a:defRPr b="1" sz="2000">
                <a:solidFill>
                  <a:schemeClr val="dk1"/>
                </a:solidFill>
                <a:latin typeface="Sora"/>
                <a:ea typeface="Sora"/>
                <a:cs typeface="Sora"/>
                <a:sym typeface="Sora"/>
              </a:defRPr>
            </a:lvl1pPr>
            <a:lvl2pPr lvl="1" rtl="0" algn="ctr">
              <a:lnSpc>
                <a:spcPct val="100000"/>
              </a:lnSpc>
              <a:spcBef>
                <a:spcPts val="0"/>
              </a:spcBef>
              <a:spcAft>
                <a:spcPts val="0"/>
              </a:spcAft>
              <a:buSzPts val="2400"/>
              <a:buFont typeface="Sora"/>
              <a:buNone/>
              <a:defRPr sz="2400">
                <a:latin typeface="Sora"/>
                <a:ea typeface="Sora"/>
                <a:cs typeface="Sora"/>
                <a:sym typeface="Sora"/>
              </a:defRPr>
            </a:lvl2pPr>
            <a:lvl3pPr lvl="2" rtl="0" algn="ctr">
              <a:lnSpc>
                <a:spcPct val="100000"/>
              </a:lnSpc>
              <a:spcBef>
                <a:spcPts val="0"/>
              </a:spcBef>
              <a:spcAft>
                <a:spcPts val="0"/>
              </a:spcAft>
              <a:buSzPts val="2400"/>
              <a:buFont typeface="Sora"/>
              <a:buNone/>
              <a:defRPr sz="2400">
                <a:latin typeface="Sora"/>
                <a:ea typeface="Sora"/>
                <a:cs typeface="Sora"/>
                <a:sym typeface="Sora"/>
              </a:defRPr>
            </a:lvl3pPr>
            <a:lvl4pPr lvl="3" rtl="0" algn="ctr">
              <a:lnSpc>
                <a:spcPct val="100000"/>
              </a:lnSpc>
              <a:spcBef>
                <a:spcPts val="0"/>
              </a:spcBef>
              <a:spcAft>
                <a:spcPts val="0"/>
              </a:spcAft>
              <a:buSzPts val="2400"/>
              <a:buFont typeface="Sora"/>
              <a:buNone/>
              <a:defRPr sz="2400">
                <a:latin typeface="Sora"/>
                <a:ea typeface="Sora"/>
                <a:cs typeface="Sora"/>
                <a:sym typeface="Sora"/>
              </a:defRPr>
            </a:lvl4pPr>
            <a:lvl5pPr lvl="4" rtl="0" algn="ctr">
              <a:lnSpc>
                <a:spcPct val="100000"/>
              </a:lnSpc>
              <a:spcBef>
                <a:spcPts val="0"/>
              </a:spcBef>
              <a:spcAft>
                <a:spcPts val="0"/>
              </a:spcAft>
              <a:buSzPts val="2400"/>
              <a:buFont typeface="Sora"/>
              <a:buNone/>
              <a:defRPr sz="2400">
                <a:latin typeface="Sora"/>
                <a:ea typeface="Sora"/>
                <a:cs typeface="Sora"/>
                <a:sym typeface="Sora"/>
              </a:defRPr>
            </a:lvl5pPr>
            <a:lvl6pPr lvl="5" rtl="0" algn="ctr">
              <a:lnSpc>
                <a:spcPct val="100000"/>
              </a:lnSpc>
              <a:spcBef>
                <a:spcPts val="0"/>
              </a:spcBef>
              <a:spcAft>
                <a:spcPts val="0"/>
              </a:spcAft>
              <a:buSzPts val="2400"/>
              <a:buFont typeface="Sora"/>
              <a:buNone/>
              <a:defRPr sz="2400">
                <a:latin typeface="Sora"/>
                <a:ea typeface="Sora"/>
                <a:cs typeface="Sora"/>
                <a:sym typeface="Sora"/>
              </a:defRPr>
            </a:lvl6pPr>
            <a:lvl7pPr lvl="6" rtl="0" algn="ctr">
              <a:lnSpc>
                <a:spcPct val="100000"/>
              </a:lnSpc>
              <a:spcBef>
                <a:spcPts val="0"/>
              </a:spcBef>
              <a:spcAft>
                <a:spcPts val="0"/>
              </a:spcAft>
              <a:buSzPts val="2400"/>
              <a:buFont typeface="Sora"/>
              <a:buNone/>
              <a:defRPr sz="2400">
                <a:latin typeface="Sora"/>
                <a:ea typeface="Sora"/>
                <a:cs typeface="Sora"/>
                <a:sym typeface="Sora"/>
              </a:defRPr>
            </a:lvl7pPr>
            <a:lvl8pPr lvl="7" rtl="0" algn="ctr">
              <a:lnSpc>
                <a:spcPct val="100000"/>
              </a:lnSpc>
              <a:spcBef>
                <a:spcPts val="0"/>
              </a:spcBef>
              <a:spcAft>
                <a:spcPts val="0"/>
              </a:spcAft>
              <a:buSzPts val="2400"/>
              <a:buFont typeface="Sora"/>
              <a:buNone/>
              <a:defRPr sz="2400">
                <a:latin typeface="Sora"/>
                <a:ea typeface="Sora"/>
                <a:cs typeface="Sora"/>
                <a:sym typeface="Sora"/>
              </a:defRPr>
            </a:lvl8pPr>
            <a:lvl9pPr lvl="8" rtl="0" algn="ctr">
              <a:lnSpc>
                <a:spcPct val="100000"/>
              </a:lnSpc>
              <a:spcBef>
                <a:spcPts val="0"/>
              </a:spcBef>
              <a:spcAft>
                <a:spcPts val="0"/>
              </a:spcAft>
              <a:buSzPts val="2400"/>
              <a:buFont typeface="Sora"/>
              <a:buNone/>
              <a:defRPr sz="2400">
                <a:latin typeface="Sora"/>
                <a:ea typeface="Sora"/>
                <a:cs typeface="Sora"/>
                <a:sym typeface="Sora"/>
              </a:defRPr>
            </a:lvl9pPr>
          </a:lstStyle>
          <a:p/>
        </p:txBody>
      </p:sp>
      <p:grpSp>
        <p:nvGrpSpPr>
          <p:cNvPr id="43" name="Google Shape;43;p5"/>
          <p:cNvGrpSpPr/>
          <p:nvPr/>
        </p:nvGrpSpPr>
        <p:grpSpPr>
          <a:xfrm flipH="1" rot="10800000">
            <a:off x="-156600" y="-121650"/>
            <a:ext cx="9457200" cy="5386800"/>
            <a:chOff x="-156600" y="-121650"/>
            <a:chExt cx="9457200" cy="5386800"/>
          </a:xfrm>
        </p:grpSpPr>
        <p:cxnSp>
          <p:nvCxnSpPr>
            <p:cNvPr id="44" name="Google Shape;44;p5"/>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45" name="Google Shape;45;p5"/>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8" name="Google Shape;48;p6"/>
          <p:cNvGrpSpPr/>
          <p:nvPr/>
        </p:nvGrpSpPr>
        <p:grpSpPr>
          <a:xfrm>
            <a:off x="-156600" y="-121650"/>
            <a:ext cx="9457200" cy="5386800"/>
            <a:chOff x="-156600" y="-121650"/>
            <a:chExt cx="9457200" cy="5386800"/>
          </a:xfrm>
        </p:grpSpPr>
        <p:cxnSp>
          <p:nvCxnSpPr>
            <p:cNvPr id="49" name="Google Shape;49;p6"/>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50" name="Google Shape;50;p6"/>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51" name="Google Shape;51;p6"/>
          <p:cNvGrpSpPr/>
          <p:nvPr/>
        </p:nvGrpSpPr>
        <p:grpSpPr>
          <a:xfrm>
            <a:off x="89192" y="156125"/>
            <a:ext cx="558516" cy="648190"/>
            <a:chOff x="8466825" y="4222060"/>
            <a:chExt cx="693034" cy="804206"/>
          </a:xfrm>
        </p:grpSpPr>
        <p:grpSp>
          <p:nvGrpSpPr>
            <p:cNvPr id="52" name="Google Shape;52;p6"/>
            <p:cNvGrpSpPr/>
            <p:nvPr/>
          </p:nvGrpSpPr>
          <p:grpSpPr>
            <a:xfrm>
              <a:off x="8654086" y="4551342"/>
              <a:ext cx="505773" cy="474924"/>
              <a:chOff x="9877305" y="1963805"/>
              <a:chExt cx="253800" cy="238320"/>
            </a:xfrm>
          </p:grpSpPr>
          <p:sp>
            <p:nvSpPr>
              <p:cNvPr id="53" name="Google Shape;53;p6"/>
              <p:cNvSpPr/>
              <p:nvPr/>
            </p:nvSpPr>
            <p:spPr>
              <a:xfrm>
                <a:off x="9877305" y="1963805"/>
                <a:ext cx="253800" cy="238320"/>
              </a:xfrm>
              <a:custGeom>
                <a:rect b="b" l="l" r="r" t="t"/>
                <a:pathLst>
                  <a:path extrusionOk="0" h="662" w="705">
                    <a:moveTo>
                      <a:pt x="261" y="11"/>
                    </a:moveTo>
                    <a:lnTo>
                      <a:pt x="261" y="11"/>
                    </a:lnTo>
                    <a:cubicBezTo>
                      <a:pt x="358" y="-12"/>
                      <a:pt x="464" y="3"/>
                      <a:pt x="546" y="57"/>
                    </a:cubicBezTo>
                    <a:cubicBezTo>
                      <a:pt x="630" y="108"/>
                      <a:pt x="689" y="198"/>
                      <a:pt x="702" y="296"/>
                    </a:cubicBezTo>
                    <a:cubicBezTo>
                      <a:pt x="723" y="437"/>
                      <a:pt x="638" y="583"/>
                      <a:pt x="510" y="639"/>
                    </a:cubicBezTo>
                    <a:cubicBezTo>
                      <a:pt x="369" y="698"/>
                      <a:pt x="117" y="639"/>
                      <a:pt x="40" y="496"/>
                    </a:cubicBezTo>
                    <a:cubicBezTo>
                      <a:pt x="-65" y="298"/>
                      <a:pt x="46" y="60"/>
                      <a:pt x="261" y="11"/>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 name="Google Shape;54;p6"/>
              <p:cNvSpPr/>
              <p:nvPr/>
            </p:nvSpPr>
            <p:spPr>
              <a:xfrm>
                <a:off x="9882345" y="1981445"/>
                <a:ext cx="244080" cy="215280"/>
              </a:xfrm>
              <a:custGeom>
                <a:rect b="b" l="l" r="r" t="t"/>
                <a:pathLst>
                  <a:path extrusionOk="0" h="598" w="678">
                    <a:moveTo>
                      <a:pt x="675" y="249"/>
                    </a:moveTo>
                    <a:lnTo>
                      <a:pt x="675" y="249"/>
                    </a:lnTo>
                    <a:cubicBezTo>
                      <a:pt x="662" y="157"/>
                      <a:pt x="606" y="70"/>
                      <a:pt x="524" y="18"/>
                    </a:cubicBezTo>
                    <a:cubicBezTo>
                      <a:pt x="514" y="13"/>
                      <a:pt x="503" y="6"/>
                      <a:pt x="493" y="0"/>
                    </a:cubicBezTo>
                    <a:cubicBezTo>
                      <a:pt x="498" y="8"/>
                      <a:pt x="503" y="13"/>
                      <a:pt x="508" y="18"/>
                    </a:cubicBezTo>
                    <a:cubicBezTo>
                      <a:pt x="634" y="157"/>
                      <a:pt x="606" y="406"/>
                      <a:pt x="426" y="459"/>
                    </a:cubicBezTo>
                    <a:cubicBezTo>
                      <a:pt x="344" y="488"/>
                      <a:pt x="247" y="503"/>
                      <a:pt x="165" y="447"/>
                    </a:cubicBezTo>
                    <a:cubicBezTo>
                      <a:pt x="67" y="365"/>
                      <a:pt x="32" y="241"/>
                      <a:pt x="50" y="118"/>
                    </a:cubicBezTo>
                    <a:cubicBezTo>
                      <a:pt x="42" y="131"/>
                      <a:pt x="34" y="142"/>
                      <a:pt x="29" y="154"/>
                    </a:cubicBezTo>
                    <a:cubicBezTo>
                      <a:pt x="-12" y="247"/>
                      <a:pt x="-10" y="349"/>
                      <a:pt x="39" y="439"/>
                    </a:cubicBezTo>
                    <a:cubicBezTo>
                      <a:pt x="96" y="544"/>
                      <a:pt x="247" y="598"/>
                      <a:pt x="367" y="598"/>
                    </a:cubicBezTo>
                    <a:cubicBezTo>
                      <a:pt x="414" y="598"/>
                      <a:pt x="455" y="590"/>
                      <a:pt x="490" y="577"/>
                    </a:cubicBezTo>
                    <a:cubicBezTo>
                      <a:pt x="614" y="524"/>
                      <a:pt x="693" y="383"/>
                      <a:pt x="675" y="24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 name="Google Shape;55;p6"/>
              <p:cNvSpPr/>
              <p:nvPr/>
            </p:nvSpPr>
            <p:spPr>
              <a:xfrm>
                <a:off x="9924825" y="1980725"/>
                <a:ext cx="155520" cy="163440"/>
              </a:xfrm>
              <a:custGeom>
                <a:rect b="b" l="l" r="r" t="t"/>
                <a:pathLst>
                  <a:path extrusionOk="0" h="454" w="432">
                    <a:moveTo>
                      <a:pt x="321" y="25"/>
                    </a:moveTo>
                    <a:lnTo>
                      <a:pt x="321" y="25"/>
                    </a:lnTo>
                    <a:cubicBezTo>
                      <a:pt x="408" y="74"/>
                      <a:pt x="452" y="187"/>
                      <a:pt x="424" y="282"/>
                    </a:cubicBezTo>
                    <a:cubicBezTo>
                      <a:pt x="388" y="408"/>
                      <a:pt x="221" y="505"/>
                      <a:pt x="103" y="425"/>
                    </a:cubicBezTo>
                    <a:cubicBezTo>
                      <a:pt x="-10" y="351"/>
                      <a:pt x="-40" y="148"/>
                      <a:pt x="65" y="56"/>
                    </a:cubicBezTo>
                    <a:cubicBezTo>
                      <a:pt x="134" y="-3"/>
                      <a:pt x="239" y="-18"/>
                      <a:pt x="321" y="2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 name="Google Shape;56;p6"/>
              <p:cNvSpPr/>
              <p:nvPr/>
            </p:nvSpPr>
            <p:spPr>
              <a:xfrm>
                <a:off x="9946065" y="2012045"/>
                <a:ext cx="53640" cy="73800"/>
              </a:xfrm>
              <a:custGeom>
                <a:rect b="b" l="l" r="r" t="t"/>
                <a:pathLst>
                  <a:path extrusionOk="0" h="205" w="149">
                    <a:moveTo>
                      <a:pt x="1" y="128"/>
                    </a:moveTo>
                    <a:lnTo>
                      <a:pt x="1" y="128"/>
                    </a:lnTo>
                    <a:cubicBezTo>
                      <a:pt x="6" y="164"/>
                      <a:pt x="32" y="203"/>
                      <a:pt x="67" y="205"/>
                    </a:cubicBezTo>
                    <a:cubicBezTo>
                      <a:pt x="106" y="205"/>
                      <a:pt x="134" y="167"/>
                      <a:pt x="144" y="131"/>
                    </a:cubicBezTo>
                    <a:cubicBezTo>
                      <a:pt x="149" y="108"/>
                      <a:pt x="152" y="82"/>
                      <a:pt x="144" y="59"/>
                    </a:cubicBezTo>
                    <a:cubicBezTo>
                      <a:pt x="137" y="33"/>
                      <a:pt x="121" y="13"/>
                      <a:pt x="96" y="5"/>
                    </a:cubicBezTo>
                    <a:cubicBezTo>
                      <a:pt x="24" y="-23"/>
                      <a:pt x="-7" y="74"/>
                      <a:pt x="1" y="128"/>
                    </a:cubicBezTo>
                    <a:close/>
                  </a:path>
                </a:pathLst>
              </a:custGeom>
              <a:solidFill>
                <a:srgbClr val="F1EEE5">
                  <a:alpha val="28300"/>
                </a:srgbClr>
              </a:solidFill>
              <a:ln>
                <a:noFill/>
              </a:ln>
            </p:spPr>
            <p:txBody>
              <a:bodyPr anchorCtr="1" anchor="ctr" bIns="28800" lIns="90000" spcFirstLastPara="1" rIns="90000" wrap="square" tIns="28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 name="Google Shape;57;p6"/>
              <p:cNvSpPr/>
              <p:nvPr/>
            </p:nvSpPr>
            <p:spPr>
              <a:xfrm>
                <a:off x="9971265" y="1968485"/>
                <a:ext cx="71280" cy="37080"/>
              </a:xfrm>
              <a:custGeom>
                <a:rect b="b" l="l" r="r" t="t"/>
                <a:pathLst>
                  <a:path extrusionOk="0" h="103" w="198">
                    <a:moveTo>
                      <a:pt x="26" y="90"/>
                    </a:moveTo>
                    <a:lnTo>
                      <a:pt x="26" y="90"/>
                    </a:lnTo>
                    <a:cubicBezTo>
                      <a:pt x="51" y="100"/>
                      <a:pt x="79" y="100"/>
                      <a:pt x="108" y="103"/>
                    </a:cubicBezTo>
                    <a:cubicBezTo>
                      <a:pt x="126" y="103"/>
                      <a:pt x="146" y="103"/>
                      <a:pt x="161" y="95"/>
                    </a:cubicBezTo>
                    <a:cubicBezTo>
                      <a:pt x="259" y="65"/>
                      <a:pt x="138" y="3"/>
                      <a:pt x="92" y="0"/>
                    </a:cubicBezTo>
                    <a:cubicBezTo>
                      <a:pt x="49" y="-2"/>
                      <a:pt x="-46" y="54"/>
                      <a:pt x="26" y="9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8" name="Google Shape;58;p6"/>
              <p:cNvSpPr/>
              <p:nvPr/>
            </p:nvSpPr>
            <p:spPr>
              <a:xfrm>
                <a:off x="9991785" y="1976765"/>
                <a:ext cx="27360" cy="17640"/>
              </a:xfrm>
              <a:custGeom>
                <a:rect b="b" l="l" r="r" t="t"/>
                <a:pathLst>
                  <a:path extrusionOk="0" h="49" w="76">
                    <a:moveTo>
                      <a:pt x="74" y="29"/>
                    </a:moveTo>
                    <a:lnTo>
                      <a:pt x="74" y="29"/>
                    </a:lnTo>
                    <a:cubicBezTo>
                      <a:pt x="63" y="52"/>
                      <a:pt x="-13" y="62"/>
                      <a:pt x="2" y="21"/>
                    </a:cubicBezTo>
                    <a:cubicBezTo>
                      <a:pt x="17" y="-10"/>
                      <a:pt x="89" y="-5"/>
                      <a:pt x="74"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9" name="Google Shape;59;p6"/>
              <p:cNvSpPr/>
              <p:nvPr/>
            </p:nvSpPr>
            <p:spPr>
              <a:xfrm>
                <a:off x="10003665" y="1982525"/>
                <a:ext cx="6480" cy="6480"/>
              </a:xfrm>
              <a:custGeom>
                <a:rect b="b" l="l" r="r" t="t"/>
                <a:pathLst>
                  <a:path extrusionOk="0" h="18" w="18">
                    <a:moveTo>
                      <a:pt x="18" y="8"/>
                    </a:moveTo>
                    <a:lnTo>
                      <a:pt x="18" y="8"/>
                    </a:lnTo>
                    <a:cubicBezTo>
                      <a:pt x="18" y="13"/>
                      <a:pt x="15" y="18"/>
                      <a:pt x="10" y="18"/>
                    </a:cubicBezTo>
                    <a:cubicBezTo>
                      <a:pt x="5" y="18"/>
                      <a:pt x="0" y="13"/>
                      <a:pt x="0" y="8"/>
                    </a:cubicBezTo>
                    <a:cubicBezTo>
                      <a:pt x="0" y="5"/>
                      <a:pt x="5" y="0"/>
                      <a:pt x="10" y="0"/>
                    </a:cubicBezTo>
                    <a:cubicBezTo>
                      <a:pt x="15" y="0"/>
                      <a:pt x="18" y="5"/>
                      <a:pt x="18" y="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60" name="Google Shape;60;p6"/>
            <p:cNvGrpSpPr/>
            <p:nvPr/>
          </p:nvGrpSpPr>
          <p:grpSpPr>
            <a:xfrm>
              <a:off x="8466825" y="4222060"/>
              <a:ext cx="337182" cy="329290"/>
              <a:chOff x="9669225" y="1930325"/>
              <a:chExt cx="169200" cy="165240"/>
            </a:xfrm>
          </p:grpSpPr>
          <p:sp>
            <p:nvSpPr>
              <p:cNvPr id="61" name="Google Shape;61;p6"/>
              <p:cNvSpPr/>
              <p:nvPr/>
            </p:nvSpPr>
            <p:spPr>
              <a:xfrm>
                <a:off x="9669225" y="1930325"/>
                <a:ext cx="169200" cy="165240"/>
              </a:xfrm>
              <a:custGeom>
                <a:rect b="b" l="l" r="r" t="t"/>
                <a:pathLst>
                  <a:path extrusionOk="0" h="459" w="470">
                    <a:moveTo>
                      <a:pt x="52" y="96"/>
                    </a:moveTo>
                    <a:lnTo>
                      <a:pt x="52" y="96"/>
                    </a:lnTo>
                    <a:cubicBezTo>
                      <a:pt x="93" y="42"/>
                      <a:pt x="154" y="9"/>
                      <a:pt x="221" y="1"/>
                    </a:cubicBezTo>
                    <a:cubicBezTo>
                      <a:pt x="287" y="-4"/>
                      <a:pt x="357" y="17"/>
                      <a:pt x="405" y="65"/>
                    </a:cubicBezTo>
                    <a:cubicBezTo>
                      <a:pt x="472" y="132"/>
                      <a:pt x="490" y="245"/>
                      <a:pt x="444" y="327"/>
                    </a:cubicBezTo>
                    <a:cubicBezTo>
                      <a:pt x="395" y="417"/>
                      <a:pt x="236" y="491"/>
                      <a:pt x="136" y="445"/>
                    </a:cubicBezTo>
                    <a:cubicBezTo>
                      <a:pt x="-5" y="383"/>
                      <a:pt x="-43" y="212"/>
                      <a:pt x="52" y="96"/>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2" name="Google Shape;62;p6"/>
              <p:cNvSpPr/>
              <p:nvPr/>
            </p:nvSpPr>
            <p:spPr>
              <a:xfrm>
                <a:off x="9673185" y="1933925"/>
                <a:ext cx="162000" cy="158400"/>
              </a:xfrm>
              <a:custGeom>
                <a:rect b="b" l="l" r="r" t="t"/>
                <a:pathLst>
                  <a:path extrusionOk="0" h="440" w="450">
                    <a:moveTo>
                      <a:pt x="387" y="61"/>
                    </a:moveTo>
                    <a:lnTo>
                      <a:pt x="387" y="61"/>
                    </a:lnTo>
                    <a:cubicBezTo>
                      <a:pt x="341" y="17"/>
                      <a:pt x="276" y="-6"/>
                      <a:pt x="212" y="1"/>
                    </a:cubicBezTo>
                    <a:cubicBezTo>
                      <a:pt x="202" y="1"/>
                      <a:pt x="194" y="4"/>
                      <a:pt x="187" y="4"/>
                    </a:cubicBezTo>
                    <a:cubicBezTo>
                      <a:pt x="192" y="4"/>
                      <a:pt x="197" y="7"/>
                      <a:pt x="205" y="7"/>
                    </a:cubicBezTo>
                    <a:cubicBezTo>
                      <a:pt x="328" y="30"/>
                      <a:pt x="415" y="173"/>
                      <a:pt x="343" y="276"/>
                    </a:cubicBezTo>
                    <a:cubicBezTo>
                      <a:pt x="310" y="327"/>
                      <a:pt x="264" y="373"/>
                      <a:pt x="197" y="379"/>
                    </a:cubicBezTo>
                    <a:cubicBezTo>
                      <a:pt x="113" y="376"/>
                      <a:pt x="41" y="325"/>
                      <a:pt x="0" y="253"/>
                    </a:cubicBezTo>
                    <a:cubicBezTo>
                      <a:pt x="0" y="261"/>
                      <a:pt x="2" y="271"/>
                      <a:pt x="5" y="278"/>
                    </a:cubicBezTo>
                    <a:cubicBezTo>
                      <a:pt x="20" y="345"/>
                      <a:pt x="64" y="399"/>
                      <a:pt x="128" y="427"/>
                    </a:cubicBezTo>
                    <a:cubicBezTo>
                      <a:pt x="202" y="461"/>
                      <a:pt x="305" y="425"/>
                      <a:pt x="369" y="376"/>
                    </a:cubicBezTo>
                    <a:cubicBezTo>
                      <a:pt x="394" y="356"/>
                      <a:pt x="412" y="335"/>
                      <a:pt x="425" y="314"/>
                    </a:cubicBezTo>
                    <a:cubicBezTo>
                      <a:pt x="469" y="232"/>
                      <a:pt x="453" y="125"/>
                      <a:pt x="387" y="61"/>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 name="Google Shape;63;p6"/>
              <p:cNvSpPr/>
              <p:nvPr/>
            </p:nvSpPr>
            <p:spPr>
              <a:xfrm>
                <a:off x="9687945" y="1947605"/>
                <a:ext cx="108000" cy="109800"/>
              </a:xfrm>
              <a:custGeom>
                <a:rect b="b" l="l" r="r" t="t"/>
                <a:pathLst>
                  <a:path extrusionOk="0" h="305" w="300">
                    <a:moveTo>
                      <a:pt x="125" y="2"/>
                    </a:moveTo>
                    <a:lnTo>
                      <a:pt x="125" y="2"/>
                    </a:lnTo>
                    <a:cubicBezTo>
                      <a:pt x="195" y="-8"/>
                      <a:pt x="264" y="33"/>
                      <a:pt x="289" y="94"/>
                    </a:cubicBezTo>
                    <a:cubicBezTo>
                      <a:pt x="323" y="176"/>
                      <a:pt x="274" y="297"/>
                      <a:pt x="177" y="305"/>
                    </a:cubicBezTo>
                    <a:cubicBezTo>
                      <a:pt x="87" y="312"/>
                      <a:pt x="-16" y="218"/>
                      <a:pt x="2" y="125"/>
                    </a:cubicBezTo>
                    <a:cubicBezTo>
                      <a:pt x="15" y="64"/>
                      <a:pt x="64" y="10"/>
                      <a:pt x="125" y="2"/>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 name="Google Shape;64;p6"/>
              <p:cNvSpPr/>
              <p:nvPr/>
            </p:nvSpPr>
            <p:spPr>
              <a:xfrm>
                <a:off x="9698025" y="1971005"/>
                <a:ext cx="28080" cy="57600"/>
              </a:xfrm>
              <a:custGeom>
                <a:rect b="b" l="l" r="r" t="t"/>
                <a:pathLst>
                  <a:path extrusionOk="0" h="160" w="78">
                    <a:moveTo>
                      <a:pt x="0" y="73"/>
                    </a:moveTo>
                    <a:lnTo>
                      <a:pt x="0" y="73"/>
                    </a:lnTo>
                    <a:cubicBezTo>
                      <a:pt x="-3" y="99"/>
                      <a:pt x="8" y="127"/>
                      <a:pt x="26" y="147"/>
                    </a:cubicBezTo>
                    <a:cubicBezTo>
                      <a:pt x="31" y="153"/>
                      <a:pt x="36" y="158"/>
                      <a:pt x="44" y="160"/>
                    </a:cubicBezTo>
                    <a:cubicBezTo>
                      <a:pt x="48" y="160"/>
                      <a:pt x="56" y="160"/>
                      <a:pt x="61" y="153"/>
                    </a:cubicBezTo>
                    <a:cubicBezTo>
                      <a:pt x="66" y="147"/>
                      <a:pt x="61" y="137"/>
                      <a:pt x="59" y="129"/>
                    </a:cubicBezTo>
                    <a:cubicBezTo>
                      <a:pt x="54" y="109"/>
                      <a:pt x="48" y="88"/>
                      <a:pt x="56" y="68"/>
                    </a:cubicBezTo>
                    <a:cubicBezTo>
                      <a:pt x="64" y="52"/>
                      <a:pt x="95" y="11"/>
                      <a:pt x="66" y="1"/>
                    </a:cubicBezTo>
                    <a:cubicBezTo>
                      <a:pt x="48" y="-4"/>
                      <a:pt x="26" y="11"/>
                      <a:pt x="15" y="27"/>
                    </a:cubicBezTo>
                    <a:cubicBezTo>
                      <a:pt x="8" y="40"/>
                      <a:pt x="2" y="55"/>
                      <a:pt x="0" y="73"/>
                    </a:cubicBezTo>
                    <a:close/>
                  </a:path>
                </a:pathLst>
              </a:custGeom>
              <a:solidFill>
                <a:srgbClr val="F1EEE5">
                  <a:alpha val="28300"/>
                </a:srgbClr>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 name="Google Shape;65;p6"/>
              <p:cNvSpPr/>
              <p:nvPr/>
            </p:nvSpPr>
            <p:spPr>
              <a:xfrm>
                <a:off x="9741585" y="1977845"/>
                <a:ext cx="42480" cy="42480"/>
              </a:xfrm>
              <a:custGeom>
                <a:rect b="b" l="l" r="r" t="t"/>
                <a:pathLst>
                  <a:path extrusionOk="0" h="118" w="118">
                    <a:moveTo>
                      <a:pt x="25" y="108"/>
                    </a:moveTo>
                    <a:lnTo>
                      <a:pt x="25" y="108"/>
                    </a:lnTo>
                    <a:cubicBezTo>
                      <a:pt x="38" y="116"/>
                      <a:pt x="56" y="121"/>
                      <a:pt x="71" y="116"/>
                    </a:cubicBezTo>
                    <a:cubicBezTo>
                      <a:pt x="94" y="110"/>
                      <a:pt x="115" y="90"/>
                      <a:pt x="117" y="67"/>
                    </a:cubicBezTo>
                    <a:cubicBezTo>
                      <a:pt x="120" y="41"/>
                      <a:pt x="107" y="16"/>
                      <a:pt x="84" y="5"/>
                    </a:cubicBezTo>
                    <a:cubicBezTo>
                      <a:pt x="64" y="-5"/>
                      <a:pt x="35" y="0"/>
                      <a:pt x="17" y="18"/>
                    </a:cubicBezTo>
                    <a:cubicBezTo>
                      <a:pt x="-1" y="33"/>
                      <a:pt x="-6" y="69"/>
                      <a:pt x="7" y="90"/>
                    </a:cubicBezTo>
                    <a:cubicBezTo>
                      <a:pt x="12" y="98"/>
                      <a:pt x="17" y="103"/>
                      <a:pt x="25" y="108"/>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 name="Google Shape;66;p6"/>
              <p:cNvSpPr/>
              <p:nvPr/>
            </p:nvSpPr>
            <p:spPr>
              <a:xfrm>
                <a:off x="9753105" y="1986125"/>
                <a:ext cx="19080" cy="19800"/>
              </a:xfrm>
              <a:custGeom>
                <a:rect b="b" l="l" r="r" t="t"/>
                <a:pathLst>
                  <a:path extrusionOk="0" h="55" w="53">
                    <a:moveTo>
                      <a:pt x="44" y="5"/>
                    </a:moveTo>
                    <a:lnTo>
                      <a:pt x="44" y="5"/>
                    </a:lnTo>
                    <a:cubicBezTo>
                      <a:pt x="52" y="13"/>
                      <a:pt x="54" y="28"/>
                      <a:pt x="52" y="39"/>
                    </a:cubicBezTo>
                    <a:cubicBezTo>
                      <a:pt x="47" y="49"/>
                      <a:pt x="32" y="57"/>
                      <a:pt x="21" y="54"/>
                    </a:cubicBezTo>
                    <a:cubicBezTo>
                      <a:pt x="1" y="49"/>
                      <a:pt x="-7" y="28"/>
                      <a:pt x="6" y="13"/>
                    </a:cubicBezTo>
                    <a:cubicBezTo>
                      <a:pt x="14" y="3"/>
                      <a:pt x="29" y="-5"/>
                      <a:pt x="39" y="3"/>
                    </a:cubicBezTo>
                    <a:cubicBezTo>
                      <a:pt x="42" y="3"/>
                      <a:pt x="44" y="3"/>
                      <a:pt x="44"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 name="Google Shape;67;p6"/>
              <p:cNvSpPr/>
              <p:nvPr/>
            </p:nvSpPr>
            <p:spPr>
              <a:xfrm>
                <a:off x="9758505" y="1991165"/>
                <a:ext cx="4680" cy="4680"/>
              </a:xfrm>
              <a:custGeom>
                <a:rect b="b" l="l" r="r" t="t"/>
                <a:pathLst>
                  <a:path extrusionOk="0" h="13" w="13">
                    <a:moveTo>
                      <a:pt x="11" y="2"/>
                    </a:moveTo>
                    <a:lnTo>
                      <a:pt x="11" y="2"/>
                    </a:lnTo>
                    <a:cubicBezTo>
                      <a:pt x="14" y="4"/>
                      <a:pt x="14" y="9"/>
                      <a:pt x="11" y="12"/>
                    </a:cubicBezTo>
                    <a:cubicBezTo>
                      <a:pt x="9" y="14"/>
                      <a:pt x="4" y="12"/>
                      <a:pt x="1" y="9"/>
                    </a:cubicBezTo>
                    <a:cubicBezTo>
                      <a:pt x="-1" y="7"/>
                      <a:pt x="1" y="4"/>
                      <a:pt x="4" y="2"/>
                    </a:cubicBezTo>
                    <a:cubicBezTo>
                      <a:pt x="6" y="-1"/>
                      <a:pt x="9" y="-1"/>
                      <a:pt x="11" y="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7"/>
          <p:cNvSpPr txBox="1"/>
          <p:nvPr>
            <p:ph type="title"/>
          </p:nvPr>
        </p:nvSpPr>
        <p:spPr>
          <a:xfrm>
            <a:off x="3841750" y="1224350"/>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0" name="Google Shape;70;p7"/>
          <p:cNvSpPr txBox="1"/>
          <p:nvPr>
            <p:ph idx="1" type="subTitle"/>
          </p:nvPr>
        </p:nvSpPr>
        <p:spPr>
          <a:xfrm>
            <a:off x="3841750" y="2032225"/>
            <a:ext cx="4502700" cy="1866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grpSp>
        <p:nvGrpSpPr>
          <p:cNvPr id="71" name="Google Shape;71;p7"/>
          <p:cNvGrpSpPr/>
          <p:nvPr/>
        </p:nvGrpSpPr>
        <p:grpSpPr>
          <a:xfrm rot="-1665018">
            <a:off x="8413708" y="207117"/>
            <a:ext cx="517886" cy="701863"/>
            <a:chOff x="8792640" y="2211120"/>
            <a:chExt cx="136800" cy="185400"/>
          </a:xfrm>
        </p:grpSpPr>
        <p:sp>
          <p:nvSpPr>
            <p:cNvPr id="72" name="Google Shape;72;p7"/>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 name="Google Shape;73;p7"/>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74" name="Google Shape;74;p7"/>
          <p:cNvGrpSpPr/>
          <p:nvPr/>
        </p:nvGrpSpPr>
        <p:grpSpPr>
          <a:xfrm flipH="1">
            <a:off x="-156600" y="-121650"/>
            <a:ext cx="9457200" cy="5386800"/>
            <a:chOff x="-156600" y="-121650"/>
            <a:chExt cx="9457200" cy="5386800"/>
          </a:xfrm>
        </p:grpSpPr>
        <p:cxnSp>
          <p:nvCxnSpPr>
            <p:cNvPr id="75" name="Google Shape;75;p7"/>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76" name="Google Shape;76;p7"/>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8"/>
          <p:cNvSpPr txBox="1"/>
          <p:nvPr>
            <p:ph type="title"/>
          </p:nvPr>
        </p:nvSpPr>
        <p:spPr>
          <a:xfrm>
            <a:off x="1171525" y="1737850"/>
            <a:ext cx="4329300" cy="18510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9" name="Google Shape;79;p8"/>
          <p:cNvGrpSpPr/>
          <p:nvPr/>
        </p:nvGrpSpPr>
        <p:grpSpPr>
          <a:xfrm rot="9000158">
            <a:off x="454285" y="4217939"/>
            <a:ext cx="517884" cy="701862"/>
            <a:chOff x="8792640" y="2211120"/>
            <a:chExt cx="136800" cy="185400"/>
          </a:xfrm>
        </p:grpSpPr>
        <p:sp>
          <p:nvSpPr>
            <p:cNvPr id="80" name="Google Shape;80;p8"/>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 name="Google Shape;81;p8"/>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2" name="Google Shape;82;p8"/>
          <p:cNvGrpSpPr/>
          <p:nvPr/>
        </p:nvGrpSpPr>
        <p:grpSpPr>
          <a:xfrm flipH="1" rot="10800000">
            <a:off x="-156600" y="-121650"/>
            <a:ext cx="9457200" cy="5386800"/>
            <a:chOff x="-156600" y="-121650"/>
            <a:chExt cx="9457200" cy="5386800"/>
          </a:xfrm>
        </p:grpSpPr>
        <p:cxnSp>
          <p:nvCxnSpPr>
            <p:cNvPr id="83" name="Google Shape;83;p8"/>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84" name="Google Shape;84;p8"/>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txBox="1"/>
          <p:nvPr>
            <p:ph type="title"/>
          </p:nvPr>
        </p:nvSpPr>
        <p:spPr>
          <a:xfrm>
            <a:off x="1208625" y="1324025"/>
            <a:ext cx="3423900" cy="1363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6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 name="Google Shape;87;p9"/>
          <p:cNvSpPr txBox="1"/>
          <p:nvPr>
            <p:ph idx="1" type="subTitle"/>
          </p:nvPr>
        </p:nvSpPr>
        <p:spPr>
          <a:xfrm>
            <a:off x="1208625" y="2864000"/>
            <a:ext cx="3423900" cy="955500"/>
          </a:xfrm>
          <a:prstGeom prst="rect">
            <a:avLst/>
          </a:prstGeom>
          <a:solidFill>
            <a:schemeClr val="accent3"/>
          </a:solid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88" name="Google Shape;88;p9"/>
          <p:cNvGrpSpPr/>
          <p:nvPr/>
        </p:nvGrpSpPr>
        <p:grpSpPr>
          <a:xfrm>
            <a:off x="-156600" y="-121650"/>
            <a:ext cx="9457200" cy="5386800"/>
            <a:chOff x="-156600" y="-121650"/>
            <a:chExt cx="9457200" cy="5386800"/>
          </a:xfrm>
        </p:grpSpPr>
        <p:cxnSp>
          <p:nvCxnSpPr>
            <p:cNvPr id="89" name="Google Shape;89;p9"/>
            <p:cNvCxnSpPr/>
            <p:nvPr/>
          </p:nvCxnSpPr>
          <p:spPr>
            <a:xfrm>
              <a:off x="-156600" y="4816475"/>
              <a:ext cx="9457200" cy="0"/>
            </a:xfrm>
            <a:prstGeom prst="straightConnector1">
              <a:avLst/>
            </a:prstGeom>
            <a:noFill/>
            <a:ln cap="flat" cmpd="sng" w="9525">
              <a:solidFill>
                <a:schemeClr val="accent4"/>
              </a:solidFill>
              <a:prstDash val="solid"/>
              <a:round/>
              <a:headEnd len="med" w="med" type="none"/>
              <a:tailEnd len="med" w="med" type="none"/>
            </a:ln>
          </p:spPr>
        </p:cxnSp>
        <p:cxnSp>
          <p:nvCxnSpPr>
            <p:cNvPr id="90" name="Google Shape;90;p9"/>
            <p:cNvCxnSpPr/>
            <p:nvPr/>
          </p:nvCxnSpPr>
          <p:spPr>
            <a:xfrm rot="10800000">
              <a:off x="8769875" y="-121650"/>
              <a:ext cx="0" cy="5386800"/>
            </a:xfrm>
            <a:prstGeom prst="straightConnector1">
              <a:avLst/>
            </a:prstGeom>
            <a:noFill/>
            <a:ln cap="flat" cmpd="sng" w="9525">
              <a:solidFill>
                <a:schemeClr val="accent4"/>
              </a:solidFill>
              <a:prstDash val="solid"/>
              <a:round/>
              <a:headEnd len="med" w="med" type="none"/>
              <a:tailEnd len="med" w="med" type="none"/>
            </a:ln>
          </p:spPr>
        </p:cxnSp>
      </p:grpSp>
      <p:grpSp>
        <p:nvGrpSpPr>
          <p:cNvPr id="91" name="Google Shape;91;p9"/>
          <p:cNvGrpSpPr/>
          <p:nvPr/>
        </p:nvGrpSpPr>
        <p:grpSpPr>
          <a:xfrm rot="-7632063">
            <a:off x="339257" y="2990822"/>
            <a:ext cx="517887" cy="701858"/>
            <a:chOff x="8792640" y="2211120"/>
            <a:chExt cx="136800" cy="185400"/>
          </a:xfrm>
        </p:grpSpPr>
        <p:sp>
          <p:nvSpPr>
            <p:cNvPr id="92" name="Google Shape;92;p9"/>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 name="Google Shape;93;p9"/>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ph idx="2" type="pic"/>
          </p:nvPr>
        </p:nvSpPr>
        <p:spPr>
          <a:xfrm>
            <a:off x="0" y="0"/>
            <a:ext cx="9144000" cy="5143500"/>
          </a:xfrm>
          <a:prstGeom prst="rect">
            <a:avLst/>
          </a:prstGeom>
          <a:noFill/>
          <a:ln>
            <a:noFill/>
          </a:ln>
        </p:spPr>
      </p:sp>
      <p:sp>
        <p:nvSpPr>
          <p:cNvPr id="96" name="Google Shape;96;p10"/>
          <p:cNvSpPr txBox="1"/>
          <p:nvPr>
            <p:ph type="title"/>
          </p:nvPr>
        </p:nvSpPr>
        <p:spPr>
          <a:xfrm>
            <a:off x="713225" y="571500"/>
            <a:ext cx="3491700" cy="851400"/>
          </a:xfrm>
          <a:prstGeom prst="rect">
            <a:avLst/>
          </a:prstGeom>
          <a:solidFill>
            <a:schemeClr val="accent3"/>
          </a:solidFill>
          <a:ln>
            <a:noFill/>
          </a:ln>
        </p:spPr>
        <p:txBody>
          <a:bodyPr anchorCtr="0" anchor="ctr" bIns="91425" lIns="91425" spcFirstLastPara="1" rIns="91425" wrap="square" tIns="91425">
            <a:noAutofit/>
          </a:bodyPr>
          <a:lstStyle>
            <a:lvl1pPr lvl="0" rtl="0" algn="ctr">
              <a:spcBef>
                <a:spcPts val="0"/>
              </a:spcBef>
              <a:spcAft>
                <a:spcPts val="0"/>
              </a:spcAft>
              <a:buSzPts val="26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Sora"/>
              <a:buNone/>
              <a:defRPr b="1" sz="2600">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b="1" sz="3500">
                <a:solidFill>
                  <a:schemeClr val="dk1"/>
                </a:solidFill>
                <a:latin typeface="Sora"/>
                <a:ea typeface="Sora"/>
                <a:cs typeface="Sora"/>
                <a:sym typeface="So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indent="-304800" lvl="1" marL="914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indent="-304800" lvl="2" marL="1371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indent="-304800" lvl="3" marL="1828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indent="-304800" lvl="4" marL="22860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indent="-304800" lvl="5" marL="27432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indent="-304800" lvl="6" marL="32004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indent="-304800" lvl="7" marL="36576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indent="-304800" lvl="8" marL="411480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3"/>
          <p:cNvSpPr txBox="1"/>
          <p:nvPr>
            <p:ph type="ctrTitle"/>
          </p:nvPr>
        </p:nvSpPr>
        <p:spPr>
          <a:xfrm>
            <a:off x="713225" y="1393800"/>
            <a:ext cx="4428600" cy="235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NutriHealth </a:t>
            </a:r>
            <a:endParaRPr/>
          </a:p>
          <a:p>
            <a:pPr indent="0" lvl="0" marL="0" rtl="0" algn="l">
              <a:spcBef>
                <a:spcPts val="0"/>
              </a:spcBef>
              <a:spcAft>
                <a:spcPts val="0"/>
              </a:spcAft>
              <a:buNone/>
            </a:pPr>
            <a:r>
              <a:rPr lang="en"/>
              <a:t>AI Chatbot </a:t>
            </a:r>
            <a:endParaRPr/>
          </a:p>
          <a:p>
            <a:pPr indent="0" lvl="0" marL="0" rtl="0" algn="l">
              <a:spcBef>
                <a:spcPts val="0"/>
              </a:spcBef>
              <a:spcAft>
                <a:spcPts val="0"/>
              </a:spcAft>
              <a:buNone/>
            </a:pPr>
            <a:r>
              <a:t/>
            </a:r>
            <a:endParaRPr/>
          </a:p>
        </p:txBody>
      </p:sp>
      <p:sp>
        <p:nvSpPr>
          <p:cNvPr id="538" name="Google Shape;538;p33"/>
          <p:cNvSpPr txBox="1"/>
          <p:nvPr>
            <p:ph idx="1" type="subTitle"/>
          </p:nvPr>
        </p:nvSpPr>
        <p:spPr>
          <a:xfrm>
            <a:off x="713225" y="3571650"/>
            <a:ext cx="4099800" cy="7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Done by Anish, Richard, Poh Yee, Sammi</a:t>
            </a:r>
            <a:endParaRPr/>
          </a:p>
          <a:p>
            <a:pPr indent="0" lvl="0" marL="0" rtl="0" algn="l">
              <a:spcBef>
                <a:spcPts val="0"/>
              </a:spcBef>
              <a:spcAft>
                <a:spcPts val="0"/>
              </a:spcAft>
              <a:buNone/>
            </a:pPr>
            <a:r>
              <a:rPr lang="en"/>
              <a:t>Group Name: ARPS</a:t>
            </a:r>
            <a:endParaRPr/>
          </a:p>
        </p:txBody>
      </p:sp>
      <p:grpSp>
        <p:nvGrpSpPr>
          <p:cNvPr id="539" name="Google Shape;539;p33"/>
          <p:cNvGrpSpPr/>
          <p:nvPr/>
        </p:nvGrpSpPr>
        <p:grpSpPr>
          <a:xfrm>
            <a:off x="5141950" y="924761"/>
            <a:ext cx="3507850" cy="3122533"/>
            <a:chOff x="5141950" y="924761"/>
            <a:chExt cx="3507850" cy="3122533"/>
          </a:xfrm>
        </p:grpSpPr>
        <p:sp>
          <p:nvSpPr>
            <p:cNvPr id="540" name="Google Shape;540;p33"/>
            <p:cNvSpPr/>
            <p:nvPr/>
          </p:nvSpPr>
          <p:spPr>
            <a:xfrm>
              <a:off x="6393178" y="924761"/>
              <a:ext cx="991213" cy="874594"/>
            </a:xfrm>
            <a:custGeom>
              <a:rect b="b" l="l" r="r" t="t"/>
              <a:pathLst>
                <a:path extrusionOk="0" h="1110" w="1258">
                  <a:moveTo>
                    <a:pt x="563" y="38"/>
                  </a:moveTo>
                  <a:lnTo>
                    <a:pt x="563" y="38"/>
                  </a:lnTo>
                  <a:cubicBezTo>
                    <a:pt x="11" y="994"/>
                    <a:pt x="11" y="994"/>
                    <a:pt x="11" y="994"/>
                  </a:cubicBezTo>
                  <a:cubicBezTo>
                    <a:pt x="-19" y="1045"/>
                    <a:pt x="18" y="1110"/>
                    <a:pt x="77" y="1110"/>
                  </a:cubicBezTo>
                  <a:cubicBezTo>
                    <a:pt x="1182" y="1110"/>
                    <a:pt x="1182" y="1110"/>
                    <a:pt x="1182" y="1110"/>
                  </a:cubicBezTo>
                  <a:cubicBezTo>
                    <a:pt x="1241" y="1110"/>
                    <a:pt x="1278" y="1045"/>
                    <a:pt x="1247" y="994"/>
                  </a:cubicBezTo>
                  <a:cubicBezTo>
                    <a:pt x="696" y="38"/>
                    <a:pt x="696" y="38"/>
                    <a:pt x="696" y="38"/>
                  </a:cubicBezTo>
                  <a:cubicBezTo>
                    <a:pt x="665" y="-13"/>
                    <a:pt x="592" y="-13"/>
                    <a:pt x="563" y="38"/>
                  </a:cubicBezTo>
                  <a:close/>
                </a:path>
              </a:pathLst>
            </a:custGeom>
            <a:solidFill>
              <a:srgbClr val="4C4980">
                <a:alpha val="1384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1" name="Google Shape;541;p33"/>
            <p:cNvSpPr/>
            <p:nvPr/>
          </p:nvSpPr>
          <p:spPr>
            <a:xfrm>
              <a:off x="6521610" y="1593706"/>
              <a:ext cx="406571" cy="242680"/>
            </a:xfrm>
            <a:custGeom>
              <a:rect b="b" l="l" r="r" t="t"/>
              <a:pathLst>
                <a:path extrusionOk="0" h="308" w="516">
                  <a:moveTo>
                    <a:pt x="0" y="14"/>
                  </a:moveTo>
                  <a:lnTo>
                    <a:pt x="0" y="14"/>
                  </a:lnTo>
                  <a:cubicBezTo>
                    <a:pt x="0" y="210"/>
                    <a:pt x="0" y="210"/>
                    <a:pt x="0" y="210"/>
                  </a:cubicBezTo>
                  <a:cubicBezTo>
                    <a:pt x="0" y="235"/>
                    <a:pt x="16" y="259"/>
                    <a:pt x="39" y="271"/>
                  </a:cubicBezTo>
                  <a:cubicBezTo>
                    <a:pt x="77" y="286"/>
                    <a:pt x="145" y="308"/>
                    <a:pt x="255" y="308"/>
                  </a:cubicBezTo>
                  <a:cubicBezTo>
                    <a:pt x="367" y="308"/>
                    <a:pt x="437" y="286"/>
                    <a:pt x="476" y="269"/>
                  </a:cubicBezTo>
                  <a:cubicBezTo>
                    <a:pt x="500" y="259"/>
                    <a:pt x="516" y="235"/>
                    <a:pt x="516" y="210"/>
                  </a:cubicBezTo>
                  <a:cubicBezTo>
                    <a:pt x="516" y="0"/>
                    <a:pt x="516" y="0"/>
                    <a:pt x="516" y="0"/>
                  </a:cubicBezTo>
                  <a:lnTo>
                    <a:pt x="0" y="14"/>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2" name="Google Shape;542;p33"/>
            <p:cNvSpPr/>
            <p:nvPr/>
          </p:nvSpPr>
          <p:spPr>
            <a:xfrm>
              <a:off x="6527913" y="1592131"/>
              <a:ext cx="393964" cy="231649"/>
            </a:xfrm>
            <a:custGeom>
              <a:rect b="b" l="l" r="r" t="t"/>
              <a:pathLst>
                <a:path extrusionOk="0" h="294" w="500">
                  <a:moveTo>
                    <a:pt x="396" y="2"/>
                  </a:moveTo>
                  <a:lnTo>
                    <a:pt x="396" y="2"/>
                  </a:lnTo>
                  <a:cubicBezTo>
                    <a:pt x="408" y="55"/>
                    <a:pt x="404" y="106"/>
                    <a:pt x="374" y="145"/>
                  </a:cubicBezTo>
                  <a:cubicBezTo>
                    <a:pt x="290" y="261"/>
                    <a:pt x="131" y="263"/>
                    <a:pt x="0" y="222"/>
                  </a:cubicBezTo>
                  <a:cubicBezTo>
                    <a:pt x="6" y="237"/>
                    <a:pt x="18" y="251"/>
                    <a:pt x="31" y="257"/>
                  </a:cubicBezTo>
                  <a:cubicBezTo>
                    <a:pt x="71" y="275"/>
                    <a:pt x="137" y="294"/>
                    <a:pt x="247" y="294"/>
                  </a:cubicBezTo>
                  <a:cubicBezTo>
                    <a:pt x="357" y="294"/>
                    <a:pt x="425" y="275"/>
                    <a:pt x="464" y="257"/>
                  </a:cubicBezTo>
                  <a:cubicBezTo>
                    <a:pt x="486" y="247"/>
                    <a:pt x="500" y="228"/>
                    <a:pt x="500" y="204"/>
                  </a:cubicBezTo>
                  <a:cubicBezTo>
                    <a:pt x="500" y="0"/>
                    <a:pt x="500" y="0"/>
                    <a:pt x="500" y="0"/>
                  </a:cubicBezTo>
                  <a:lnTo>
                    <a:pt x="396" y="2"/>
                  </a:ln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3" name="Google Shape;543;p33"/>
            <p:cNvSpPr/>
            <p:nvPr/>
          </p:nvSpPr>
          <p:spPr>
            <a:xfrm>
              <a:off x="6548399" y="1760746"/>
              <a:ext cx="127644" cy="35457"/>
            </a:xfrm>
            <a:custGeom>
              <a:rect b="b" l="l" r="r" t="t"/>
              <a:pathLst>
                <a:path extrusionOk="0" h="45" w="162">
                  <a:moveTo>
                    <a:pt x="160" y="31"/>
                  </a:moveTo>
                  <a:lnTo>
                    <a:pt x="160" y="31"/>
                  </a:lnTo>
                  <a:cubicBezTo>
                    <a:pt x="107" y="27"/>
                    <a:pt x="55" y="17"/>
                    <a:pt x="4" y="0"/>
                  </a:cubicBezTo>
                  <a:cubicBezTo>
                    <a:pt x="1" y="2"/>
                    <a:pt x="1" y="2"/>
                    <a:pt x="1" y="2"/>
                  </a:cubicBezTo>
                  <a:cubicBezTo>
                    <a:pt x="1" y="6"/>
                    <a:pt x="1" y="10"/>
                    <a:pt x="0" y="14"/>
                  </a:cubicBezTo>
                  <a:cubicBezTo>
                    <a:pt x="53" y="29"/>
                    <a:pt x="107" y="41"/>
                    <a:pt x="162" y="45"/>
                  </a:cubicBezTo>
                  <a:cubicBezTo>
                    <a:pt x="162" y="39"/>
                    <a:pt x="160" y="35"/>
                    <a:pt x="160" y="31"/>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4" name="Google Shape;544;p33"/>
            <p:cNvSpPr/>
            <p:nvPr/>
          </p:nvSpPr>
          <p:spPr>
            <a:xfrm>
              <a:off x="6691802" y="1762322"/>
              <a:ext cx="188315" cy="35457"/>
            </a:xfrm>
            <a:custGeom>
              <a:rect b="b" l="l" r="r" t="t"/>
              <a:pathLst>
                <a:path extrusionOk="0" h="45" w="239">
                  <a:moveTo>
                    <a:pt x="0" y="31"/>
                  </a:moveTo>
                  <a:lnTo>
                    <a:pt x="0" y="31"/>
                  </a:lnTo>
                  <a:cubicBezTo>
                    <a:pt x="0" y="35"/>
                    <a:pt x="0" y="39"/>
                    <a:pt x="0" y="43"/>
                  </a:cubicBezTo>
                  <a:cubicBezTo>
                    <a:pt x="12" y="45"/>
                    <a:pt x="21" y="45"/>
                    <a:pt x="31" y="45"/>
                  </a:cubicBezTo>
                  <a:cubicBezTo>
                    <a:pt x="102" y="45"/>
                    <a:pt x="170" y="33"/>
                    <a:pt x="237" y="14"/>
                  </a:cubicBezTo>
                  <a:cubicBezTo>
                    <a:pt x="239" y="10"/>
                    <a:pt x="239" y="4"/>
                    <a:pt x="239" y="0"/>
                  </a:cubicBezTo>
                  <a:cubicBezTo>
                    <a:pt x="163" y="23"/>
                    <a:pt x="80" y="35"/>
                    <a:pt x="0" y="31"/>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5" name="Google Shape;545;p33"/>
            <p:cNvSpPr/>
            <p:nvPr/>
          </p:nvSpPr>
          <p:spPr>
            <a:xfrm>
              <a:off x="6551551" y="1706379"/>
              <a:ext cx="119765" cy="25214"/>
            </a:xfrm>
            <a:custGeom>
              <a:rect b="b" l="l" r="r" t="t"/>
              <a:pathLst>
                <a:path extrusionOk="0" h="32" w="152">
                  <a:moveTo>
                    <a:pt x="152" y="20"/>
                  </a:moveTo>
                  <a:lnTo>
                    <a:pt x="152" y="20"/>
                  </a:lnTo>
                  <a:cubicBezTo>
                    <a:pt x="101" y="18"/>
                    <a:pt x="51" y="12"/>
                    <a:pt x="1" y="0"/>
                  </a:cubicBezTo>
                  <a:cubicBezTo>
                    <a:pt x="0" y="4"/>
                    <a:pt x="0" y="10"/>
                    <a:pt x="0" y="14"/>
                  </a:cubicBezTo>
                  <a:cubicBezTo>
                    <a:pt x="49" y="24"/>
                    <a:pt x="101" y="32"/>
                    <a:pt x="152" y="32"/>
                  </a:cubicBezTo>
                  <a:cubicBezTo>
                    <a:pt x="152" y="28"/>
                    <a:pt x="152" y="24"/>
                    <a:pt x="152" y="20"/>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6" name="Google Shape;546;p33"/>
            <p:cNvSpPr/>
            <p:nvPr/>
          </p:nvSpPr>
          <p:spPr>
            <a:xfrm>
              <a:off x="6688650" y="1686681"/>
              <a:ext cx="223771" cy="46487"/>
            </a:xfrm>
            <a:custGeom>
              <a:rect b="b" l="l" r="r" t="t"/>
              <a:pathLst>
                <a:path extrusionOk="0" h="59" w="284">
                  <a:moveTo>
                    <a:pt x="0" y="45"/>
                  </a:moveTo>
                  <a:lnTo>
                    <a:pt x="0" y="45"/>
                  </a:lnTo>
                  <a:cubicBezTo>
                    <a:pt x="0" y="49"/>
                    <a:pt x="0" y="53"/>
                    <a:pt x="0" y="59"/>
                  </a:cubicBezTo>
                  <a:cubicBezTo>
                    <a:pt x="2" y="59"/>
                    <a:pt x="6" y="59"/>
                    <a:pt x="8" y="59"/>
                  </a:cubicBezTo>
                  <a:cubicBezTo>
                    <a:pt x="102" y="59"/>
                    <a:pt x="196" y="43"/>
                    <a:pt x="284" y="14"/>
                  </a:cubicBezTo>
                  <a:cubicBezTo>
                    <a:pt x="284" y="8"/>
                    <a:pt x="284" y="4"/>
                    <a:pt x="284" y="0"/>
                  </a:cubicBezTo>
                  <a:cubicBezTo>
                    <a:pt x="194" y="31"/>
                    <a:pt x="96" y="47"/>
                    <a:pt x="0" y="45"/>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47" name="Google Shape;547;p33"/>
            <p:cNvSpPr/>
            <p:nvPr/>
          </p:nvSpPr>
          <p:spPr>
            <a:xfrm>
              <a:off x="6506639" y="1598434"/>
              <a:ext cx="437300" cy="86671"/>
            </a:xfrm>
            <a:custGeom>
              <a:rect b="b" l="l" r="r" t="t"/>
              <a:pathLst>
                <a:path extrusionOk="0" h="110" w="555">
                  <a:moveTo>
                    <a:pt x="2" y="10"/>
                  </a:moveTo>
                  <a:lnTo>
                    <a:pt x="2" y="10"/>
                  </a:lnTo>
                  <a:cubicBezTo>
                    <a:pt x="2" y="10"/>
                    <a:pt x="-4" y="49"/>
                    <a:pt x="6" y="71"/>
                  </a:cubicBezTo>
                  <a:cubicBezTo>
                    <a:pt x="17" y="94"/>
                    <a:pt x="374" y="145"/>
                    <a:pt x="544" y="71"/>
                  </a:cubicBezTo>
                  <a:cubicBezTo>
                    <a:pt x="550" y="69"/>
                    <a:pt x="552" y="63"/>
                    <a:pt x="554" y="57"/>
                  </a:cubicBezTo>
                  <a:cubicBezTo>
                    <a:pt x="554" y="45"/>
                    <a:pt x="556" y="26"/>
                    <a:pt x="552" y="10"/>
                  </a:cubicBezTo>
                  <a:cubicBezTo>
                    <a:pt x="548" y="-14"/>
                    <a:pt x="2" y="10"/>
                    <a:pt x="2" y="10"/>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8" name="Google Shape;548;p33"/>
            <p:cNvSpPr/>
            <p:nvPr/>
          </p:nvSpPr>
          <p:spPr>
            <a:xfrm>
              <a:off x="6508215" y="1548007"/>
              <a:ext cx="433360" cy="115037"/>
            </a:xfrm>
            <a:custGeom>
              <a:rect b="b" l="l" r="r" t="t"/>
              <a:pathLst>
                <a:path extrusionOk="0" h="146" w="550">
                  <a:moveTo>
                    <a:pt x="550" y="74"/>
                  </a:moveTo>
                  <a:lnTo>
                    <a:pt x="550" y="74"/>
                  </a:lnTo>
                  <a:cubicBezTo>
                    <a:pt x="550" y="113"/>
                    <a:pt x="427" y="146"/>
                    <a:pt x="276" y="146"/>
                  </a:cubicBezTo>
                  <a:cubicBezTo>
                    <a:pt x="123" y="146"/>
                    <a:pt x="0" y="113"/>
                    <a:pt x="0" y="74"/>
                  </a:cubicBezTo>
                  <a:cubicBezTo>
                    <a:pt x="0" y="33"/>
                    <a:pt x="123" y="0"/>
                    <a:pt x="276" y="0"/>
                  </a:cubicBezTo>
                  <a:cubicBezTo>
                    <a:pt x="427" y="0"/>
                    <a:pt x="550" y="33"/>
                    <a:pt x="550" y="74"/>
                  </a:cubicBezTo>
                  <a:close/>
                </a:path>
              </a:pathLst>
            </a:custGeom>
            <a:solidFill>
              <a:schemeClr val="accent6"/>
            </a:solidFill>
            <a:ln>
              <a:noFill/>
            </a:ln>
          </p:spPr>
          <p:txBody>
            <a:bodyPr anchorCtr="1" anchor="ctr" bIns="7550" lIns="90000" spcFirstLastPara="1" rIns="90000" wrap="square" tIns="75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49" name="Google Shape;549;p33"/>
            <p:cNvSpPr/>
            <p:nvPr/>
          </p:nvSpPr>
          <p:spPr>
            <a:xfrm>
              <a:off x="6518458" y="1558250"/>
              <a:ext cx="414450" cy="85884"/>
            </a:xfrm>
            <a:custGeom>
              <a:rect b="b" l="l" r="r" t="t"/>
              <a:pathLst>
                <a:path extrusionOk="0" h="109" w="526">
                  <a:moveTo>
                    <a:pt x="263" y="61"/>
                  </a:moveTo>
                  <a:lnTo>
                    <a:pt x="263" y="61"/>
                  </a:lnTo>
                  <a:cubicBezTo>
                    <a:pt x="351" y="155"/>
                    <a:pt x="0" y="84"/>
                    <a:pt x="0" y="61"/>
                  </a:cubicBezTo>
                  <a:cubicBezTo>
                    <a:pt x="0" y="36"/>
                    <a:pt x="102" y="0"/>
                    <a:pt x="263" y="0"/>
                  </a:cubicBezTo>
                  <a:cubicBezTo>
                    <a:pt x="422" y="0"/>
                    <a:pt x="526" y="36"/>
                    <a:pt x="526" y="61"/>
                  </a:cubicBezTo>
                  <a:cubicBezTo>
                    <a:pt x="526" y="84"/>
                    <a:pt x="185" y="-23"/>
                    <a:pt x="263" y="61"/>
                  </a:cubicBezTo>
                  <a:close/>
                </a:path>
              </a:pathLst>
            </a:custGeom>
            <a:solidFill>
              <a:srgbClr val="243016">
                <a:alpha val="2075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0" name="Google Shape;550;p33"/>
            <p:cNvSpPr/>
            <p:nvPr/>
          </p:nvSpPr>
          <p:spPr>
            <a:xfrm>
              <a:off x="6518458" y="1609465"/>
              <a:ext cx="414450" cy="44912"/>
            </a:xfrm>
            <a:custGeom>
              <a:rect b="b" l="l" r="r" t="t"/>
              <a:pathLst>
                <a:path extrusionOk="0" h="57" w="526">
                  <a:moveTo>
                    <a:pt x="0" y="2"/>
                  </a:moveTo>
                  <a:lnTo>
                    <a:pt x="0" y="2"/>
                  </a:lnTo>
                  <a:cubicBezTo>
                    <a:pt x="0" y="2"/>
                    <a:pt x="69" y="55"/>
                    <a:pt x="269" y="43"/>
                  </a:cubicBezTo>
                  <a:cubicBezTo>
                    <a:pt x="471" y="31"/>
                    <a:pt x="526" y="0"/>
                    <a:pt x="526" y="0"/>
                  </a:cubicBezTo>
                  <a:cubicBezTo>
                    <a:pt x="526" y="0"/>
                    <a:pt x="510" y="43"/>
                    <a:pt x="273" y="55"/>
                  </a:cubicBezTo>
                  <a:cubicBezTo>
                    <a:pt x="36" y="68"/>
                    <a:pt x="0" y="2"/>
                    <a:pt x="0" y="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1" name="Google Shape;551;p33"/>
            <p:cNvSpPr/>
            <p:nvPr/>
          </p:nvSpPr>
          <p:spPr>
            <a:xfrm>
              <a:off x="6737502" y="1588979"/>
              <a:ext cx="85096" cy="47275"/>
            </a:xfrm>
            <a:custGeom>
              <a:rect b="b" l="l" r="r" t="t"/>
              <a:pathLst>
                <a:path extrusionOk="0" h="60" w="108">
                  <a:moveTo>
                    <a:pt x="5" y="20"/>
                  </a:moveTo>
                  <a:lnTo>
                    <a:pt x="5" y="20"/>
                  </a:lnTo>
                  <a:cubicBezTo>
                    <a:pt x="1" y="16"/>
                    <a:pt x="-1" y="12"/>
                    <a:pt x="1" y="8"/>
                  </a:cubicBezTo>
                  <a:cubicBezTo>
                    <a:pt x="2" y="2"/>
                    <a:pt x="8" y="0"/>
                    <a:pt x="14" y="0"/>
                  </a:cubicBezTo>
                  <a:cubicBezTo>
                    <a:pt x="40" y="-2"/>
                    <a:pt x="65" y="2"/>
                    <a:pt x="91" y="12"/>
                  </a:cubicBezTo>
                  <a:cubicBezTo>
                    <a:pt x="95" y="14"/>
                    <a:pt x="99" y="16"/>
                    <a:pt x="103" y="20"/>
                  </a:cubicBezTo>
                  <a:cubicBezTo>
                    <a:pt x="107" y="22"/>
                    <a:pt x="108" y="28"/>
                    <a:pt x="108" y="32"/>
                  </a:cubicBezTo>
                  <a:cubicBezTo>
                    <a:pt x="108" y="41"/>
                    <a:pt x="101" y="45"/>
                    <a:pt x="93" y="49"/>
                  </a:cubicBezTo>
                  <a:cubicBezTo>
                    <a:pt x="79" y="55"/>
                    <a:pt x="50" y="67"/>
                    <a:pt x="36" y="55"/>
                  </a:cubicBezTo>
                  <a:cubicBezTo>
                    <a:pt x="32" y="51"/>
                    <a:pt x="30" y="45"/>
                    <a:pt x="26" y="40"/>
                  </a:cubicBezTo>
                  <a:cubicBezTo>
                    <a:pt x="20" y="30"/>
                    <a:pt x="14" y="26"/>
                    <a:pt x="5" y="2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2" name="Google Shape;552;p33"/>
            <p:cNvSpPr/>
            <p:nvPr/>
          </p:nvSpPr>
          <p:spPr>
            <a:xfrm>
              <a:off x="7111767" y="1466851"/>
              <a:ext cx="122129" cy="321472"/>
            </a:xfrm>
            <a:custGeom>
              <a:rect b="b" l="l" r="r" t="t"/>
              <a:pathLst>
                <a:path extrusionOk="0" h="408" w="155">
                  <a:moveTo>
                    <a:pt x="10" y="0"/>
                  </a:moveTo>
                  <a:lnTo>
                    <a:pt x="10" y="0"/>
                  </a:lnTo>
                  <a:cubicBezTo>
                    <a:pt x="111" y="22"/>
                    <a:pt x="111" y="22"/>
                    <a:pt x="111" y="22"/>
                  </a:cubicBezTo>
                  <a:cubicBezTo>
                    <a:pt x="155" y="304"/>
                    <a:pt x="155" y="304"/>
                    <a:pt x="155" y="304"/>
                  </a:cubicBezTo>
                  <a:cubicBezTo>
                    <a:pt x="45" y="408"/>
                    <a:pt x="45" y="408"/>
                    <a:pt x="45" y="408"/>
                  </a:cubicBezTo>
                  <a:cubicBezTo>
                    <a:pt x="45" y="408"/>
                    <a:pt x="-26" y="122"/>
                    <a:pt x="10"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3" name="Google Shape;553;p33"/>
            <p:cNvSpPr/>
            <p:nvPr/>
          </p:nvSpPr>
          <p:spPr>
            <a:xfrm>
              <a:off x="7122010" y="1572432"/>
              <a:ext cx="111886" cy="215891"/>
            </a:xfrm>
            <a:custGeom>
              <a:rect b="b" l="l" r="r" t="t"/>
              <a:pathLst>
                <a:path extrusionOk="0" h="274" w="142">
                  <a:moveTo>
                    <a:pt x="0" y="113"/>
                  </a:moveTo>
                  <a:lnTo>
                    <a:pt x="0" y="113"/>
                  </a:lnTo>
                  <a:cubicBezTo>
                    <a:pt x="14" y="202"/>
                    <a:pt x="32" y="274"/>
                    <a:pt x="32" y="274"/>
                  </a:cubicBezTo>
                  <a:cubicBezTo>
                    <a:pt x="142" y="170"/>
                    <a:pt x="142" y="170"/>
                    <a:pt x="142" y="170"/>
                  </a:cubicBezTo>
                  <a:cubicBezTo>
                    <a:pt x="114" y="0"/>
                    <a:pt x="114" y="0"/>
                    <a:pt x="114" y="0"/>
                  </a:cubicBezTo>
                  <a:cubicBezTo>
                    <a:pt x="73" y="33"/>
                    <a:pt x="34" y="72"/>
                    <a:pt x="0" y="113"/>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4" name="Google Shape;554;p33"/>
            <p:cNvSpPr/>
            <p:nvPr/>
          </p:nvSpPr>
          <p:spPr>
            <a:xfrm>
              <a:off x="7111767" y="1466851"/>
              <a:ext cx="50427" cy="321472"/>
            </a:xfrm>
            <a:custGeom>
              <a:rect b="b" l="l" r="r" t="t"/>
              <a:pathLst>
                <a:path extrusionOk="0" h="408" w="64">
                  <a:moveTo>
                    <a:pt x="10" y="0"/>
                  </a:moveTo>
                  <a:lnTo>
                    <a:pt x="10" y="0"/>
                  </a:lnTo>
                  <a:cubicBezTo>
                    <a:pt x="-26" y="122"/>
                    <a:pt x="45" y="408"/>
                    <a:pt x="45" y="408"/>
                  </a:cubicBezTo>
                  <a:cubicBezTo>
                    <a:pt x="64" y="389"/>
                    <a:pt x="64" y="389"/>
                    <a:pt x="64" y="389"/>
                  </a:cubicBezTo>
                  <a:cubicBezTo>
                    <a:pt x="31" y="6"/>
                    <a:pt x="31" y="6"/>
                    <a:pt x="31" y="6"/>
                  </a:cubicBezTo>
                  <a:lnTo>
                    <a:pt x="1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5" name="Google Shape;555;p33"/>
            <p:cNvSpPr/>
            <p:nvPr/>
          </p:nvSpPr>
          <p:spPr>
            <a:xfrm>
              <a:off x="7157467" y="1476306"/>
              <a:ext cx="55943" cy="273409"/>
            </a:xfrm>
            <a:custGeom>
              <a:rect b="b" l="l" r="r" t="t"/>
              <a:pathLst>
                <a:path extrusionOk="0" h="347" w="71">
                  <a:moveTo>
                    <a:pt x="26" y="4"/>
                  </a:moveTo>
                  <a:lnTo>
                    <a:pt x="0" y="0"/>
                  </a:lnTo>
                  <a:lnTo>
                    <a:pt x="38" y="347"/>
                  </a:lnTo>
                  <a:lnTo>
                    <a:pt x="71" y="318"/>
                  </a:lnTo>
                  <a:lnTo>
                    <a:pt x="26" y="4"/>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56" name="Google Shape;556;p33"/>
            <p:cNvSpPr/>
            <p:nvPr/>
          </p:nvSpPr>
          <p:spPr>
            <a:xfrm>
              <a:off x="6936847" y="1466851"/>
              <a:ext cx="210377" cy="321472"/>
            </a:xfrm>
            <a:custGeom>
              <a:rect b="b" l="l" r="r" t="t"/>
              <a:pathLst>
                <a:path extrusionOk="0" h="408" w="267">
                  <a:moveTo>
                    <a:pt x="0" y="283"/>
                  </a:moveTo>
                  <a:lnTo>
                    <a:pt x="0" y="283"/>
                  </a:lnTo>
                  <a:cubicBezTo>
                    <a:pt x="232" y="0"/>
                    <a:pt x="232" y="0"/>
                    <a:pt x="232" y="0"/>
                  </a:cubicBezTo>
                  <a:cubicBezTo>
                    <a:pt x="267" y="408"/>
                    <a:pt x="267" y="408"/>
                    <a:pt x="267" y="408"/>
                  </a:cubicBezTo>
                  <a:cubicBezTo>
                    <a:pt x="267" y="408"/>
                    <a:pt x="149" y="404"/>
                    <a:pt x="0" y="28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7" name="Google Shape;557;p33"/>
            <p:cNvSpPr/>
            <p:nvPr/>
          </p:nvSpPr>
          <p:spPr>
            <a:xfrm>
              <a:off x="6841508" y="1339208"/>
              <a:ext cx="241894" cy="265530"/>
            </a:xfrm>
            <a:custGeom>
              <a:rect b="b" l="l" r="r" t="t"/>
              <a:pathLst>
                <a:path extrusionOk="0" h="337" w="307">
                  <a:moveTo>
                    <a:pt x="307" y="288"/>
                  </a:moveTo>
                  <a:lnTo>
                    <a:pt x="307" y="288"/>
                  </a:lnTo>
                  <a:cubicBezTo>
                    <a:pt x="216" y="337"/>
                    <a:pt x="216" y="337"/>
                    <a:pt x="216" y="337"/>
                  </a:cubicBezTo>
                  <a:cubicBezTo>
                    <a:pt x="0" y="149"/>
                    <a:pt x="0" y="149"/>
                    <a:pt x="0" y="149"/>
                  </a:cubicBezTo>
                  <a:cubicBezTo>
                    <a:pt x="18" y="0"/>
                    <a:pt x="18" y="0"/>
                    <a:pt x="18" y="0"/>
                  </a:cubicBezTo>
                  <a:cubicBezTo>
                    <a:pt x="18" y="0"/>
                    <a:pt x="257" y="173"/>
                    <a:pt x="307" y="28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8" name="Google Shape;558;p33"/>
            <p:cNvSpPr/>
            <p:nvPr/>
          </p:nvSpPr>
          <p:spPr>
            <a:xfrm>
              <a:off x="6841508" y="1339208"/>
              <a:ext cx="112674" cy="210375"/>
            </a:xfrm>
            <a:custGeom>
              <a:rect b="b" l="l" r="r" t="t"/>
              <a:pathLst>
                <a:path extrusionOk="0" h="267" w="143">
                  <a:moveTo>
                    <a:pt x="143" y="102"/>
                  </a:moveTo>
                  <a:lnTo>
                    <a:pt x="143" y="102"/>
                  </a:lnTo>
                  <a:cubicBezTo>
                    <a:pt x="78" y="43"/>
                    <a:pt x="18" y="0"/>
                    <a:pt x="18" y="0"/>
                  </a:cubicBezTo>
                  <a:cubicBezTo>
                    <a:pt x="0" y="149"/>
                    <a:pt x="0" y="149"/>
                    <a:pt x="0" y="149"/>
                  </a:cubicBezTo>
                  <a:cubicBezTo>
                    <a:pt x="133" y="267"/>
                    <a:pt x="133" y="267"/>
                    <a:pt x="133" y="267"/>
                  </a:cubicBezTo>
                  <a:cubicBezTo>
                    <a:pt x="127" y="212"/>
                    <a:pt x="133" y="155"/>
                    <a:pt x="143" y="102"/>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59" name="Google Shape;559;p33"/>
            <p:cNvSpPr/>
            <p:nvPr/>
          </p:nvSpPr>
          <p:spPr>
            <a:xfrm>
              <a:off x="6854115" y="1339208"/>
              <a:ext cx="229287" cy="234801"/>
            </a:xfrm>
            <a:custGeom>
              <a:rect b="b" l="l" r="r" t="t"/>
              <a:pathLst>
                <a:path extrusionOk="0" h="298" w="291">
                  <a:moveTo>
                    <a:pt x="291" y="288"/>
                  </a:moveTo>
                  <a:lnTo>
                    <a:pt x="291" y="288"/>
                  </a:lnTo>
                  <a:cubicBezTo>
                    <a:pt x="241" y="173"/>
                    <a:pt x="2" y="0"/>
                    <a:pt x="2" y="0"/>
                  </a:cubicBezTo>
                  <a:cubicBezTo>
                    <a:pt x="0" y="27"/>
                    <a:pt x="0" y="27"/>
                    <a:pt x="0" y="27"/>
                  </a:cubicBezTo>
                  <a:cubicBezTo>
                    <a:pt x="272" y="298"/>
                    <a:pt x="272" y="298"/>
                    <a:pt x="272" y="298"/>
                  </a:cubicBezTo>
                  <a:lnTo>
                    <a:pt x="291" y="28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0" name="Google Shape;560;p33"/>
            <p:cNvSpPr/>
            <p:nvPr/>
          </p:nvSpPr>
          <p:spPr>
            <a:xfrm>
              <a:off x="6844660" y="1395938"/>
              <a:ext cx="204073" cy="199344"/>
            </a:xfrm>
            <a:custGeom>
              <a:rect b="b" l="l" r="r" t="t"/>
              <a:pathLst>
                <a:path extrusionOk="0" h="253" w="259">
                  <a:moveTo>
                    <a:pt x="235" y="253"/>
                  </a:moveTo>
                  <a:lnTo>
                    <a:pt x="259" y="242"/>
                  </a:lnTo>
                  <a:lnTo>
                    <a:pt x="6" y="0"/>
                  </a:lnTo>
                  <a:lnTo>
                    <a:pt x="0" y="43"/>
                  </a:lnTo>
                  <a:lnTo>
                    <a:pt x="235" y="253"/>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561" name="Google Shape;561;p33"/>
            <p:cNvSpPr/>
            <p:nvPr/>
          </p:nvSpPr>
          <p:spPr>
            <a:xfrm>
              <a:off x="6855691" y="1279326"/>
              <a:ext cx="227711" cy="286804"/>
            </a:xfrm>
            <a:custGeom>
              <a:rect b="b" l="l" r="r" t="t"/>
              <a:pathLst>
                <a:path extrusionOk="0" h="364" w="289">
                  <a:moveTo>
                    <a:pt x="284" y="0"/>
                  </a:moveTo>
                  <a:lnTo>
                    <a:pt x="284" y="0"/>
                  </a:lnTo>
                  <a:cubicBezTo>
                    <a:pt x="289" y="364"/>
                    <a:pt x="289" y="364"/>
                    <a:pt x="289" y="364"/>
                  </a:cubicBezTo>
                  <a:cubicBezTo>
                    <a:pt x="0" y="76"/>
                    <a:pt x="0" y="76"/>
                    <a:pt x="0" y="76"/>
                  </a:cubicBezTo>
                  <a:cubicBezTo>
                    <a:pt x="0" y="76"/>
                    <a:pt x="92" y="4"/>
                    <a:pt x="284"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2" name="Google Shape;562;p33"/>
            <p:cNvSpPr/>
            <p:nvPr/>
          </p:nvSpPr>
          <p:spPr>
            <a:xfrm>
              <a:off x="6512943" y="1221807"/>
              <a:ext cx="257652" cy="247408"/>
            </a:xfrm>
            <a:custGeom>
              <a:rect b="b" l="l" r="r" t="t"/>
              <a:pathLst>
                <a:path extrusionOk="0" h="314" w="327">
                  <a:moveTo>
                    <a:pt x="54" y="0"/>
                  </a:moveTo>
                  <a:lnTo>
                    <a:pt x="54" y="0"/>
                  </a:lnTo>
                  <a:cubicBezTo>
                    <a:pt x="0" y="88"/>
                    <a:pt x="0" y="88"/>
                    <a:pt x="0" y="88"/>
                  </a:cubicBezTo>
                  <a:cubicBezTo>
                    <a:pt x="176" y="314"/>
                    <a:pt x="176" y="314"/>
                    <a:pt x="176" y="314"/>
                  </a:cubicBezTo>
                  <a:cubicBezTo>
                    <a:pt x="327" y="304"/>
                    <a:pt x="327" y="304"/>
                    <a:pt x="327" y="304"/>
                  </a:cubicBezTo>
                  <a:cubicBezTo>
                    <a:pt x="327" y="304"/>
                    <a:pt x="166" y="57"/>
                    <a:pt x="54"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3" name="Google Shape;563;p33"/>
            <p:cNvSpPr/>
            <p:nvPr/>
          </p:nvSpPr>
          <p:spPr>
            <a:xfrm>
              <a:off x="6564946" y="1329753"/>
              <a:ext cx="205649" cy="139462"/>
            </a:xfrm>
            <a:custGeom>
              <a:rect b="b" l="l" r="r" t="t"/>
              <a:pathLst>
                <a:path extrusionOk="0" h="177" w="261">
                  <a:moveTo>
                    <a:pt x="0" y="36"/>
                  </a:moveTo>
                  <a:lnTo>
                    <a:pt x="0" y="36"/>
                  </a:lnTo>
                  <a:cubicBezTo>
                    <a:pt x="110" y="177"/>
                    <a:pt x="110" y="177"/>
                    <a:pt x="110" y="177"/>
                  </a:cubicBezTo>
                  <a:cubicBezTo>
                    <a:pt x="261" y="167"/>
                    <a:pt x="261" y="167"/>
                    <a:pt x="261" y="167"/>
                  </a:cubicBezTo>
                  <a:cubicBezTo>
                    <a:pt x="261" y="167"/>
                    <a:pt x="206" y="83"/>
                    <a:pt x="137" y="0"/>
                  </a:cubicBezTo>
                  <a:cubicBezTo>
                    <a:pt x="90" y="16"/>
                    <a:pt x="45" y="30"/>
                    <a:pt x="0" y="36"/>
                  </a:cubicBezTo>
                  <a:close/>
                </a:path>
              </a:pathLst>
            </a:custGeom>
            <a:solidFill>
              <a:srgbClr val="AA6221">
                <a:alpha val="23270"/>
              </a:srgbClr>
            </a:solidFill>
            <a:ln>
              <a:noFill/>
            </a:ln>
          </p:spPr>
          <p:txBody>
            <a:bodyPr anchorCtr="1" anchor="ctr" bIns="18700" lIns="90000" spcFirstLastPara="1" rIns="90000" wrap="square" tIns="18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4" name="Google Shape;564;p33"/>
            <p:cNvSpPr/>
            <p:nvPr/>
          </p:nvSpPr>
          <p:spPr>
            <a:xfrm>
              <a:off x="6546823" y="1221807"/>
              <a:ext cx="223771" cy="241104"/>
            </a:xfrm>
            <a:custGeom>
              <a:rect b="b" l="l" r="r" t="t"/>
              <a:pathLst>
                <a:path extrusionOk="0" h="306" w="284">
                  <a:moveTo>
                    <a:pt x="11" y="0"/>
                  </a:moveTo>
                  <a:lnTo>
                    <a:pt x="11" y="0"/>
                  </a:lnTo>
                  <a:cubicBezTo>
                    <a:pt x="123" y="57"/>
                    <a:pt x="284" y="304"/>
                    <a:pt x="284" y="304"/>
                  </a:cubicBezTo>
                  <a:cubicBezTo>
                    <a:pt x="256" y="306"/>
                    <a:pt x="256" y="306"/>
                    <a:pt x="256" y="306"/>
                  </a:cubicBezTo>
                  <a:cubicBezTo>
                    <a:pt x="0" y="20"/>
                    <a:pt x="0" y="20"/>
                    <a:pt x="0" y="20"/>
                  </a:cubicBezTo>
                  <a:lnTo>
                    <a:pt x="11"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5" name="Google Shape;565;p33"/>
            <p:cNvSpPr/>
            <p:nvPr/>
          </p:nvSpPr>
          <p:spPr>
            <a:xfrm>
              <a:off x="6523186" y="1255688"/>
              <a:ext cx="189891" cy="211163"/>
            </a:xfrm>
            <a:custGeom>
              <a:rect b="b" l="l" r="r" t="t"/>
              <a:pathLst>
                <a:path extrusionOk="0" h="268" w="241">
                  <a:moveTo>
                    <a:pt x="0" y="24"/>
                  </a:moveTo>
                  <a:lnTo>
                    <a:pt x="14" y="0"/>
                  </a:lnTo>
                  <a:lnTo>
                    <a:pt x="241" y="267"/>
                  </a:lnTo>
                  <a:lnTo>
                    <a:pt x="198" y="268"/>
                  </a:lnTo>
                  <a:lnTo>
                    <a:pt x="0" y="2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6" name="Google Shape;566;p33"/>
            <p:cNvSpPr/>
            <p:nvPr/>
          </p:nvSpPr>
          <p:spPr>
            <a:xfrm>
              <a:off x="6555491" y="1221807"/>
              <a:ext cx="287594" cy="239528"/>
            </a:xfrm>
            <a:custGeom>
              <a:rect b="b" l="l" r="r" t="t"/>
              <a:pathLst>
                <a:path extrusionOk="0" h="304" w="365">
                  <a:moveTo>
                    <a:pt x="365" y="26"/>
                  </a:moveTo>
                  <a:lnTo>
                    <a:pt x="365" y="26"/>
                  </a:lnTo>
                  <a:cubicBezTo>
                    <a:pt x="0" y="0"/>
                    <a:pt x="0" y="0"/>
                    <a:pt x="0" y="0"/>
                  </a:cubicBezTo>
                  <a:cubicBezTo>
                    <a:pt x="273" y="304"/>
                    <a:pt x="273" y="304"/>
                    <a:pt x="273" y="304"/>
                  </a:cubicBezTo>
                  <a:cubicBezTo>
                    <a:pt x="273" y="304"/>
                    <a:pt x="351" y="217"/>
                    <a:pt x="365" y="26"/>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7" name="Google Shape;567;p33"/>
            <p:cNvSpPr/>
            <p:nvPr/>
          </p:nvSpPr>
          <p:spPr>
            <a:xfrm>
              <a:off x="5987395" y="1885237"/>
              <a:ext cx="1801990" cy="619307"/>
            </a:xfrm>
            <a:custGeom>
              <a:rect b="b" l="l" r="r" t="t"/>
              <a:pathLst>
                <a:path extrusionOk="0" h="786" w="2287">
                  <a:moveTo>
                    <a:pt x="377" y="40"/>
                  </a:moveTo>
                  <a:lnTo>
                    <a:pt x="377" y="40"/>
                  </a:lnTo>
                  <a:cubicBezTo>
                    <a:pt x="10" y="671"/>
                    <a:pt x="10" y="671"/>
                    <a:pt x="10" y="671"/>
                  </a:cubicBezTo>
                  <a:cubicBezTo>
                    <a:pt x="-19" y="722"/>
                    <a:pt x="18" y="786"/>
                    <a:pt x="77" y="786"/>
                  </a:cubicBezTo>
                  <a:cubicBezTo>
                    <a:pt x="2211" y="786"/>
                    <a:pt x="2211" y="786"/>
                    <a:pt x="2211" y="786"/>
                  </a:cubicBezTo>
                  <a:cubicBezTo>
                    <a:pt x="2269" y="786"/>
                    <a:pt x="2306" y="722"/>
                    <a:pt x="2277" y="671"/>
                  </a:cubicBezTo>
                  <a:cubicBezTo>
                    <a:pt x="1913" y="40"/>
                    <a:pt x="1913" y="40"/>
                    <a:pt x="1913" y="40"/>
                  </a:cubicBezTo>
                  <a:cubicBezTo>
                    <a:pt x="1899" y="14"/>
                    <a:pt x="1874" y="0"/>
                    <a:pt x="1846" y="0"/>
                  </a:cubicBezTo>
                  <a:cubicBezTo>
                    <a:pt x="443" y="0"/>
                    <a:pt x="443" y="0"/>
                    <a:pt x="443" y="0"/>
                  </a:cubicBezTo>
                  <a:cubicBezTo>
                    <a:pt x="416" y="0"/>
                    <a:pt x="390" y="14"/>
                    <a:pt x="377" y="40"/>
                  </a:cubicBezTo>
                  <a:close/>
                </a:path>
              </a:pathLst>
            </a:custGeom>
            <a:solidFill>
              <a:srgbClr val="4C4980">
                <a:alpha val="333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8" name="Google Shape;568;p33"/>
            <p:cNvSpPr/>
            <p:nvPr/>
          </p:nvSpPr>
          <p:spPr>
            <a:xfrm>
              <a:off x="7318992" y="2086157"/>
              <a:ext cx="638221" cy="366384"/>
            </a:xfrm>
            <a:custGeom>
              <a:rect b="b" l="l" r="r" t="t"/>
              <a:pathLst>
                <a:path extrusionOk="0" h="465" w="810">
                  <a:moveTo>
                    <a:pt x="808" y="302"/>
                  </a:moveTo>
                  <a:lnTo>
                    <a:pt x="808" y="302"/>
                  </a:lnTo>
                  <a:cubicBezTo>
                    <a:pt x="795" y="416"/>
                    <a:pt x="593" y="504"/>
                    <a:pt x="518" y="447"/>
                  </a:cubicBezTo>
                  <a:cubicBezTo>
                    <a:pt x="442" y="390"/>
                    <a:pt x="403" y="347"/>
                    <a:pt x="317" y="335"/>
                  </a:cubicBezTo>
                  <a:cubicBezTo>
                    <a:pt x="254" y="328"/>
                    <a:pt x="189" y="365"/>
                    <a:pt x="128" y="375"/>
                  </a:cubicBezTo>
                  <a:cubicBezTo>
                    <a:pt x="97" y="380"/>
                    <a:pt x="64" y="380"/>
                    <a:pt x="34" y="363"/>
                  </a:cubicBezTo>
                  <a:cubicBezTo>
                    <a:pt x="-53" y="310"/>
                    <a:pt x="48" y="198"/>
                    <a:pt x="95" y="151"/>
                  </a:cubicBezTo>
                  <a:cubicBezTo>
                    <a:pt x="168" y="77"/>
                    <a:pt x="260" y="20"/>
                    <a:pt x="364" y="4"/>
                  </a:cubicBezTo>
                  <a:cubicBezTo>
                    <a:pt x="381" y="2"/>
                    <a:pt x="401" y="0"/>
                    <a:pt x="421" y="0"/>
                  </a:cubicBezTo>
                  <a:cubicBezTo>
                    <a:pt x="711" y="2"/>
                    <a:pt x="824" y="169"/>
                    <a:pt x="808" y="302"/>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69" name="Google Shape;569;p33"/>
            <p:cNvSpPr/>
            <p:nvPr/>
          </p:nvSpPr>
          <p:spPr>
            <a:xfrm>
              <a:off x="7324507" y="2092461"/>
              <a:ext cx="627190" cy="354565"/>
            </a:xfrm>
            <a:custGeom>
              <a:rect b="b" l="l" r="r" t="t"/>
              <a:pathLst>
                <a:path extrusionOk="0" h="450" w="796">
                  <a:moveTo>
                    <a:pt x="0" y="302"/>
                  </a:moveTo>
                  <a:lnTo>
                    <a:pt x="0" y="302"/>
                  </a:lnTo>
                  <a:cubicBezTo>
                    <a:pt x="2" y="322"/>
                    <a:pt x="12" y="337"/>
                    <a:pt x="31" y="349"/>
                  </a:cubicBezTo>
                  <a:cubicBezTo>
                    <a:pt x="53" y="363"/>
                    <a:pt x="82" y="367"/>
                    <a:pt x="121" y="361"/>
                  </a:cubicBezTo>
                  <a:cubicBezTo>
                    <a:pt x="143" y="357"/>
                    <a:pt x="167" y="349"/>
                    <a:pt x="190" y="341"/>
                  </a:cubicBezTo>
                  <a:cubicBezTo>
                    <a:pt x="229" y="329"/>
                    <a:pt x="271" y="315"/>
                    <a:pt x="312" y="322"/>
                  </a:cubicBezTo>
                  <a:cubicBezTo>
                    <a:pt x="384" y="329"/>
                    <a:pt x="423" y="361"/>
                    <a:pt x="478" y="404"/>
                  </a:cubicBezTo>
                  <a:cubicBezTo>
                    <a:pt x="490" y="414"/>
                    <a:pt x="502" y="423"/>
                    <a:pt x="515" y="433"/>
                  </a:cubicBezTo>
                  <a:cubicBezTo>
                    <a:pt x="545" y="457"/>
                    <a:pt x="604" y="455"/>
                    <a:pt x="666" y="429"/>
                  </a:cubicBezTo>
                  <a:cubicBezTo>
                    <a:pt x="739" y="398"/>
                    <a:pt x="790" y="345"/>
                    <a:pt x="796" y="292"/>
                  </a:cubicBezTo>
                  <a:cubicBezTo>
                    <a:pt x="796" y="282"/>
                    <a:pt x="798" y="270"/>
                    <a:pt x="796" y="259"/>
                  </a:cubicBezTo>
                  <a:cubicBezTo>
                    <a:pt x="790" y="131"/>
                    <a:pt x="668" y="2"/>
                    <a:pt x="414" y="0"/>
                  </a:cubicBezTo>
                  <a:cubicBezTo>
                    <a:pt x="394" y="0"/>
                    <a:pt x="376" y="0"/>
                    <a:pt x="357" y="4"/>
                  </a:cubicBezTo>
                  <a:cubicBezTo>
                    <a:pt x="265" y="18"/>
                    <a:pt x="171" y="69"/>
                    <a:pt x="94" y="147"/>
                  </a:cubicBezTo>
                  <a:cubicBezTo>
                    <a:pt x="30" y="212"/>
                    <a:pt x="-2" y="264"/>
                    <a:pt x="0" y="302"/>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0" name="Google Shape;570;p33"/>
            <p:cNvSpPr/>
            <p:nvPr/>
          </p:nvSpPr>
          <p:spPr>
            <a:xfrm>
              <a:off x="7605009" y="2162586"/>
              <a:ext cx="317535" cy="226134"/>
            </a:xfrm>
            <a:custGeom>
              <a:rect b="b" l="l" r="r" t="t"/>
              <a:pathLst>
                <a:path extrusionOk="0" h="287" w="403">
                  <a:moveTo>
                    <a:pt x="130" y="31"/>
                  </a:moveTo>
                  <a:lnTo>
                    <a:pt x="130" y="31"/>
                  </a:lnTo>
                  <a:cubicBezTo>
                    <a:pt x="183" y="-1"/>
                    <a:pt x="253" y="-12"/>
                    <a:pt x="306" y="17"/>
                  </a:cubicBezTo>
                  <a:cubicBezTo>
                    <a:pt x="334" y="33"/>
                    <a:pt x="355" y="56"/>
                    <a:pt x="371" y="82"/>
                  </a:cubicBezTo>
                  <a:cubicBezTo>
                    <a:pt x="387" y="107"/>
                    <a:pt x="398" y="132"/>
                    <a:pt x="402" y="162"/>
                  </a:cubicBezTo>
                  <a:cubicBezTo>
                    <a:pt x="404" y="191"/>
                    <a:pt x="398" y="221"/>
                    <a:pt x="381" y="244"/>
                  </a:cubicBezTo>
                  <a:cubicBezTo>
                    <a:pt x="359" y="270"/>
                    <a:pt x="324" y="281"/>
                    <a:pt x="291" y="285"/>
                  </a:cubicBezTo>
                  <a:cubicBezTo>
                    <a:pt x="201" y="295"/>
                    <a:pt x="114" y="256"/>
                    <a:pt x="34" y="219"/>
                  </a:cubicBezTo>
                  <a:cubicBezTo>
                    <a:pt x="-17" y="195"/>
                    <a:pt x="-3" y="164"/>
                    <a:pt x="26" y="128"/>
                  </a:cubicBezTo>
                  <a:cubicBezTo>
                    <a:pt x="55" y="91"/>
                    <a:pt x="89" y="56"/>
                    <a:pt x="130" y="3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1" name="Google Shape;571;p33"/>
            <p:cNvSpPr/>
            <p:nvPr/>
          </p:nvSpPr>
          <p:spPr>
            <a:xfrm>
              <a:off x="7494699" y="2110583"/>
              <a:ext cx="221408" cy="211163"/>
            </a:xfrm>
            <a:custGeom>
              <a:rect b="b" l="l" r="r" t="t"/>
              <a:pathLst>
                <a:path extrusionOk="0" h="268" w="281">
                  <a:moveTo>
                    <a:pt x="231" y="104"/>
                  </a:moveTo>
                  <a:lnTo>
                    <a:pt x="231" y="104"/>
                  </a:lnTo>
                  <a:cubicBezTo>
                    <a:pt x="245" y="97"/>
                    <a:pt x="256" y="89"/>
                    <a:pt x="268" y="77"/>
                  </a:cubicBezTo>
                  <a:cubicBezTo>
                    <a:pt x="278" y="65"/>
                    <a:pt x="284" y="52"/>
                    <a:pt x="280" y="36"/>
                  </a:cubicBezTo>
                  <a:cubicBezTo>
                    <a:pt x="276" y="16"/>
                    <a:pt x="256" y="6"/>
                    <a:pt x="237" y="3"/>
                  </a:cubicBezTo>
                  <a:cubicBezTo>
                    <a:pt x="200" y="-5"/>
                    <a:pt x="162" y="6"/>
                    <a:pt x="131" y="26"/>
                  </a:cubicBezTo>
                  <a:cubicBezTo>
                    <a:pt x="100" y="46"/>
                    <a:pt x="74" y="73"/>
                    <a:pt x="49" y="101"/>
                  </a:cubicBezTo>
                  <a:cubicBezTo>
                    <a:pt x="31" y="122"/>
                    <a:pt x="11" y="146"/>
                    <a:pt x="4" y="173"/>
                  </a:cubicBezTo>
                  <a:cubicBezTo>
                    <a:pt x="-4" y="202"/>
                    <a:pt x="0" y="241"/>
                    <a:pt x="27" y="259"/>
                  </a:cubicBezTo>
                  <a:cubicBezTo>
                    <a:pt x="49" y="273"/>
                    <a:pt x="84" y="271"/>
                    <a:pt x="100" y="249"/>
                  </a:cubicBezTo>
                  <a:cubicBezTo>
                    <a:pt x="117" y="228"/>
                    <a:pt x="127" y="200"/>
                    <a:pt x="147" y="179"/>
                  </a:cubicBezTo>
                  <a:cubicBezTo>
                    <a:pt x="170" y="150"/>
                    <a:pt x="200" y="124"/>
                    <a:pt x="231" y="104"/>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2" name="Google Shape;572;p33"/>
            <p:cNvSpPr/>
            <p:nvPr/>
          </p:nvSpPr>
          <p:spPr>
            <a:xfrm>
              <a:off x="7370995" y="2198830"/>
              <a:ext cx="115825" cy="149705"/>
            </a:xfrm>
            <a:custGeom>
              <a:rect b="b" l="l" r="r" t="t"/>
              <a:pathLst>
                <a:path extrusionOk="0" h="190" w="147">
                  <a:moveTo>
                    <a:pt x="145" y="45"/>
                  </a:moveTo>
                  <a:lnTo>
                    <a:pt x="145" y="45"/>
                  </a:lnTo>
                  <a:cubicBezTo>
                    <a:pt x="149" y="32"/>
                    <a:pt x="147" y="18"/>
                    <a:pt x="139" y="10"/>
                  </a:cubicBezTo>
                  <a:cubicBezTo>
                    <a:pt x="131" y="2"/>
                    <a:pt x="119" y="-2"/>
                    <a:pt x="110" y="0"/>
                  </a:cubicBezTo>
                  <a:cubicBezTo>
                    <a:pt x="100" y="0"/>
                    <a:pt x="90" y="4"/>
                    <a:pt x="80" y="10"/>
                  </a:cubicBezTo>
                  <a:cubicBezTo>
                    <a:pt x="51" y="26"/>
                    <a:pt x="23" y="51"/>
                    <a:pt x="10" y="82"/>
                  </a:cubicBezTo>
                  <a:cubicBezTo>
                    <a:pt x="2" y="100"/>
                    <a:pt x="-2" y="122"/>
                    <a:pt x="2" y="143"/>
                  </a:cubicBezTo>
                  <a:cubicBezTo>
                    <a:pt x="14" y="183"/>
                    <a:pt x="69" y="210"/>
                    <a:pt x="98" y="171"/>
                  </a:cubicBezTo>
                  <a:cubicBezTo>
                    <a:pt x="108" y="159"/>
                    <a:pt x="110" y="139"/>
                    <a:pt x="114" y="124"/>
                  </a:cubicBezTo>
                  <a:cubicBezTo>
                    <a:pt x="121" y="96"/>
                    <a:pt x="139" y="73"/>
                    <a:pt x="145" y="45"/>
                  </a:cubicBezTo>
                  <a:close/>
                </a:path>
              </a:pathLst>
            </a:custGeom>
            <a:solidFill>
              <a:schemeClr val="accent3"/>
            </a:solidFill>
            <a:ln>
              <a:noFill/>
            </a:ln>
          </p:spPr>
          <p:txBody>
            <a:bodyPr anchorCtr="1" anchor="ctr" bIns="23400" lIns="90000" spcFirstLastPara="1" rIns="90000" wrap="square" tIns="23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3" name="Google Shape;573;p33"/>
            <p:cNvSpPr/>
            <p:nvPr/>
          </p:nvSpPr>
          <p:spPr>
            <a:xfrm>
              <a:off x="7741320" y="2184648"/>
              <a:ext cx="152070" cy="132371"/>
            </a:xfrm>
            <a:custGeom>
              <a:rect b="b" l="l" r="r" t="t"/>
              <a:pathLst>
                <a:path extrusionOk="0" h="168" w="193">
                  <a:moveTo>
                    <a:pt x="149" y="42"/>
                  </a:moveTo>
                  <a:lnTo>
                    <a:pt x="149" y="42"/>
                  </a:lnTo>
                  <a:cubicBezTo>
                    <a:pt x="125" y="18"/>
                    <a:pt x="94" y="3"/>
                    <a:pt x="61" y="1"/>
                  </a:cubicBezTo>
                  <a:cubicBezTo>
                    <a:pt x="47" y="-1"/>
                    <a:pt x="33" y="1"/>
                    <a:pt x="22" y="7"/>
                  </a:cubicBezTo>
                  <a:cubicBezTo>
                    <a:pt x="10" y="13"/>
                    <a:pt x="0" y="24"/>
                    <a:pt x="0" y="36"/>
                  </a:cubicBezTo>
                  <a:cubicBezTo>
                    <a:pt x="-2" y="56"/>
                    <a:pt x="14" y="69"/>
                    <a:pt x="29" y="77"/>
                  </a:cubicBezTo>
                  <a:cubicBezTo>
                    <a:pt x="45" y="87"/>
                    <a:pt x="63" y="91"/>
                    <a:pt x="79" y="100"/>
                  </a:cubicBezTo>
                  <a:cubicBezTo>
                    <a:pt x="92" y="110"/>
                    <a:pt x="102" y="126"/>
                    <a:pt x="114" y="138"/>
                  </a:cubicBezTo>
                  <a:cubicBezTo>
                    <a:pt x="132" y="160"/>
                    <a:pt x="182" y="189"/>
                    <a:pt x="192" y="146"/>
                  </a:cubicBezTo>
                  <a:cubicBezTo>
                    <a:pt x="200" y="112"/>
                    <a:pt x="171" y="63"/>
                    <a:pt x="149" y="42"/>
                  </a:cubicBezTo>
                  <a:close/>
                </a:path>
              </a:pathLst>
            </a:custGeom>
            <a:solidFill>
              <a:srgbClr val="F1EEE5">
                <a:alpha val="28300"/>
              </a:srgbClr>
            </a:solidFill>
            <a:ln>
              <a:noFill/>
            </a:ln>
          </p:spPr>
          <p:txBody>
            <a:bodyPr anchorCtr="1" anchor="ctr" bIns="15475" lIns="90000" spcFirstLastPara="1" rIns="90000" wrap="square" tIns="15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4" name="Google Shape;574;p33"/>
            <p:cNvSpPr/>
            <p:nvPr/>
          </p:nvSpPr>
          <p:spPr>
            <a:xfrm>
              <a:off x="7577432" y="2136584"/>
              <a:ext cx="93763" cy="58306"/>
            </a:xfrm>
            <a:custGeom>
              <a:rect b="b" l="l" r="r" t="t"/>
              <a:pathLst>
                <a:path extrusionOk="0" h="74" w="119">
                  <a:moveTo>
                    <a:pt x="4" y="48"/>
                  </a:moveTo>
                  <a:lnTo>
                    <a:pt x="4" y="48"/>
                  </a:lnTo>
                  <a:cubicBezTo>
                    <a:pt x="2" y="52"/>
                    <a:pt x="0" y="56"/>
                    <a:pt x="0" y="60"/>
                  </a:cubicBezTo>
                  <a:cubicBezTo>
                    <a:pt x="0" y="70"/>
                    <a:pt x="12" y="74"/>
                    <a:pt x="22" y="74"/>
                  </a:cubicBezTo>
                  <a:cubicBezTo>
                    <a:pt x="52" y="77"/>
                    <a:pt x="81" y="68"/>
                    <a:pt x="102" y="48"/>
                  </a:cubicBezTo>
                  <a:cubicBezTo>
                    <a:pt x="136" y="21"/>
                    <a:pt x="116" y="-5"/>
                    <a:pt x="79" y="1"/>
                  </a:cubicBezTo>
                  <a:cubicBezTo>
                    <a:pt x="49" y="5"/>
                    <a:pt x="22" y="23"/>
                    <a:pt x="4" y="48"/>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5" name="Google Shape;575;p33"/>
            <p:cNvSpPr/>
            <p:nvPr/>
          </p:nvSpPr>
          <p:spPr>
            <a:xfrm>
              <a:off x="7391481" y="2224044"/>
              <a:ext cx="62246" cy="47275"/>
            </a:xfrm>
            <a:custGeom>
              <a:rect b="b" l="l" r="r" t="t"/>
              <a:pathLst>
                <a:path extrusionOk="0" h="60" w="79">
                  <a:moveTo>
                    <a:pt x="9" y="25"/>
                  </a:moveTo>
                  <a:lnTo>
                    <a:pt x="9" y="25"/>
                  </a:lnTo>
                  <a:cubicBezTo>
                    <a:pt x="3" y="31"/>
                    <a:pt x="-3" y="41"/>
                    <a:pt x="1" y="49"/>
                  </a:cubicBezTo>
                  <a:cubicBezTo>
                    <a:pt x="3" y="58"/>
                    <a:pt x="15" y="60"/>
                    <a:pt x="27" y="60"/>
                  </a:cubicBezTo>
                  <a:cubicBezTo>
                    <a:pt x="50" y="60"/>
                    <a:pt x="90" y="45"/>
                    <a:pt x="76" y="15"/>
                  </a:cubicBezTo>
                  <a:cubicBezTo>
                    <a:pt x="62" y="-16"/>
                    <a:pt x="27" y="9"/>
                    <a:pt x="9" y="2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6" name="Google Shape;576;p33"/>
            <p:cNvSpPr/>
            <p:nvPr/>
          </p:nvSpPr>
          <p:spPr>
            <a:xfrm>
              <a:off x="7779141" y="2158646"/>
              <a:ext cx="67762" cy="268682"/>
            </a:xfrm>
            <a:custGeom>
              <a:rect b="b" l="l" r="r" t="t"/>
              <a:pathLst>
                <a:path extrusionOk="0" h="341" w="86">
                  <a:moveTo>
                    <a:pt x="68" y="116"/>
                  </a:moveTo>
                  <a:lnTo>
                    <a:pt x="68" y="116"/>
                  </a:lnTo>
                  <a:cubicBezTo>
                    <a:pt x="52" y="180"/>
                    <a:pt x="34" y="247"/>
                    <a:pt x="19" y="314"/>
                  </a:cubicBezTo>
                  <a:cubicBezTo>
                    <a:pt x="17" y="324"/>
                    <a:pt x="13" y="335"/>
                    <a:pt x="7" y="339"/>
                  </a:cubicBezTo>
                  <a:cubicBezTo>
                    <a:pt x="5" y="343"/>
                    <a:pt x="1" y="339"/>
                    <a:pt x="1" y="333"/>
                  </a:cubicBezTo>
                  <a:cubicBezTo>
                    <a:pt x="-1" y="328"/>
                    <a:pt x="-1" y="318"/>
                    <a:pt x="1" y="310"/>
                  </a:cubicBezTo>
                  <a:cubicBezTo>
                    <a:pt x="7" y="236"/>
                    <a:pt x="23" y="153"/>
                    <a:pt x="46" y="77"/>
                  </a:cubicBezTo>
                  <a:cubicBezTo>
                    <a:pt x="52" y="59"/>
                    <a:pt x="70" y="-4"/>
                    <a:pt x="81" y="0"/>
                  </a:cubicBezTo>
                  <a:cubicBezTo>
                    <a:pt x="95" y="6"/>
                    <a:pt x="74" y="92"/>
                    <a:pt x="68" y="11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7" name="Google Shape;577;p33"/>
            <p:cNvSpPr/>
            <p:nvPr/>
          </p:nvSpPr>
          <p:spPr>
            <a:xfrm>
              <a:off x="7679074" y="2113735"/>
              <a:ext cx="26790" cy="274985"/>
            </a:xfrm>
            <a:custGeom>
              <a:rect b="b" l="l" r="r" t="t"/>
              <a:pathLst>
                <a:path extrusionOk="0" h="349" w="34">
                  <a:moveTo>
                    <a:pt x="30" y="114"/>
                  </a:moveTo>
                  <a:lnTo>
                    <a:pt x="30" y="114"/>
                  </a:lnTo>
                  <a:cubicBezTo>
                    <a:pt x="32" y="183"/>
                    <a:pt x="34" y="251"/>
                    <a:pt x="34" y="318"/>
                  </a:cubicBezTo>
                  <a:cubicBezTo>
                    <a:pt x="34" y="330"/>
                    <a:pt x="34" y="342"/>
                    <a:pt x="30" y="347"/>
                  </a:cubicBezTo>
                  <a:cubicBezTo>
                    <a:pt x="28" y="351"/>
                    <a:pt x="24" y="347"/>
                    <a:pt x="22" y="342"/>
                  </a:cubicBezTo>
                  <a:cubicBezTo>
                    <a:pt x="18" y="338"/>
                    <a:pt x="18" y="328"/>
                    <a:pt x="17" y="320"/>
                  </a:cubicBezTo>
                  <a:cubicBezTo>
                    <a:pt x="3" y="245"/>
                    <a:pt x="-1" y="163"/>
                    <a:pt x="1" y="83"/>
                  </a:cubicBezTo>
                  <a:cubicBezTo>
                    <a:pt x="1" y="63"/>
                    <a:pt x="3" y="0"/>
                    <a:pt x="14" y="0"/>
                  </a:cubicBezTo>
                  <a:cubicBezTo>
                    <a:pt x="30" y="2"/>
                    <a:pt x="30" y="91"/>
                    <a:pt x="30" y="11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8" name="Google Shape;578;p33"/>
            <p:cNvSpPr/>
            <p:nvPr/>
          </p:nvSpPr>
          <p:spPr>
            <a:xfrm>
              <a:off x="7571916" y="2154707"/>
              <a:ext cx="16546" cy="169403"/>
            </a:xfrm>
            <a:custGeom>
              <a:rect b="b" l="l" r="r" t="t"/>
              <a:pathLst>
                <a:path extrusionOk="0" h="215" w="21">
                  <a:moveTo>
                    <a:pt x="19" y="70"/>
                  </a:moveTo>
                  <a:lnTo>
                    <a:pt x="19" y="70"/>
                  </a:lnTo>
                  <a:cubicBezTo>
                    <a:pt x="19" y="113"/>
                    <a:pt x="21" y="154"/>
                    <a:pt x="21" y="198"/>
                  </a:cubicBezTo>
                  <a:cubicBezTo>
                    <a:pt x="21" y="203"/>
                    <a:pt x="21" y="211"/>
                    <a:pt x="19" y="213"/>
                  </a:cubicBezTo>
                  <a:cubicBezTo>
                    <a:pt x="17" y="217"/>
                    <a:pt x="15" y="215"/>
                    <a:pt x="13" y="211"/>
                  </a:cubicBezTo>
                  <a:cubicBezTo>
                    <a:pt x="11" y="207"/>
                    <a:pt x="11" y="203"/>
                    <a:pt x="9" y="198"/>
                  </a:cubicBezTo>
                  <a:cubicBezTo>
                    <a:pt x="2" y="152"/>
                    <a:pt x="0" y="99"/>
                    <a:pt x="0" y="51"/>
                  </a:cubicBezTo>
                  <a:cubicBezTo>
                    <a:pt x="2" y="39"/>
                    <a:pt x="2" y="0"/>
                    <a:pt x="9" y="0"/>
                  </a:cubicBezTo>
                  <a:cubicBezTo>
                    <a:pt x="19" y="1"/>
                    <a:pt x="19" y="56"/>
                    <a:pt x="19" y="70"/>
                  </a:cubicBezTo>
                  <a:close/>
                </a:path>
              </a:pathLst>
            </a:custGeom>
            <a:solidFill>
              <a:schemeClr val="accent2"/>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79" name="Google Shape;579;p33"/>
            <p:cNvSpPr/>
            <p:nvPr/>
          </p:nvSpPr>
          <p:spPr>
            <a:xfrm>
              <a:off x="7483668" y="2158646"/>
              <a:ext cx="17334" cy="170979"/>
            </a:xfrm>
            <a:custGeom>
              <a:rect b="b" l="l" r="r" t="t"/>
              <a:pathLst>
                <a:path extrusionOk="0" h="217" w="22">
                  <a:moveTo>
                    <a:pt x="20" y="71"/>
                  </a:moveTo>
                  <a:lnTo>
                    <a:pt x="20" y="71"/>
                  </a:lnTo>
                  <a:cubicBezTo>
                    <a:pt x="20" y="114"/>
                    <a:pt x="22" y="155"/>
                    <a:pt x="22" y="198"/>
                  </a:cubicBezTo>
                  <a:cubicBezTo>
                    <a:pt x="22" y="204"/>
                    <a:pt x="22" y="212"/>
                    <a:pt x="20" y="216"/>
                  </a:cubicBezTo>
                  <a:cubicBezTo>
                    <a:pt x="18" y="218"/>
                    <a:pt x="16" y="216"/>
                    <a:pt x="14" y="212"/>
                  </a:cubicBezTo>
                  <a:cubicBezTo>
                    <a:pt x="12" y="208"/>
                    <a:pt x="12" y="204"/>
                    <a:pt x="12" y="198"/>
                  </a:cubicBezTo>
                  <a:cubicBezTo>
                    <a:pt x="2" y="153"/>
                    <a:pt x="0" y="100"/>
                    <a:pt x="0" y="51"/>
                  </a:cubicBezTo>
                  <a:cubicBezTo>
                    <a:pt x="2" y="40"/>
                    <a:pt x="2" y="0"/>
                    <a:pt x="10" y="0"/>
                  </a:cubicBezTo>
                  <a:cubicBezTo>
                    <a:pt x="20" y="2"/>
                    <a:pt x="20" y="57"/>
                    <a:pt x="20" y="71"/>
                  </a:cubicBezTo>
                  <a:close/>
                </a:path>
              </a:pathLst>
            </a:custGeom>
            <a:solidFill>
              <a:schemeClr val="accent2"/>
            </a:solidFill>
            <a:ln>
              <a:noFill/>
            </a:ln>
          </p:spPr>
          <p:txBody>
            <a:bodyPr anchorCtr="1" anchor="ctr" bIns="33100" lIns="90000" spcFirstLastPara="1" rIns="90000" wrap="square" tIns="33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0" name="Google Shape;580;p33"/>
            <p:cNvSpPr/>
            <p:nvPr/>
          </p:nvSpPr>
          <p:spPr>
            <a:xfrm>
              <a:off x="6694166" y="1929361"/>
              <a:ext cx="252137" cy="357717"/>
            </a:xfrm>
            <a:custGeom>
              <a:rect b="b" l="l" r="r" t="t"/>
              <a:pathLst>
                <a:path extrusionOk="0" h="454" w="320">
                  <a:moveTo>
                    <a:pt x="316" y="303"/>
                  </a:moveTo>
                  <a:lnTo>
                    <a:pt x="316" y="303"/>
                  </a:lnTo>
                  <a:cubicBezTo>
                    <a:pt x="297" y="415"/>
                    <a:pt x="218" y="466"/>
                    <a:pt x="132" y="452"/>
                  </a:cubicBezTo>
                  <a:cubicBezTo>
                    <a:pt x="46" y="438"/>
                    <a:pt x="-15" y="366"/>
                    <a:pt x="3" y="254"/>
                  </a:cubicBezTo>
                  <a:cubicBezTo>
                    <a:pt x="20" y="140"/>
                    <a:pt x="116" y="-12"/>
                    <a:pt x="203" y="1"/>
                  </a:cubicBezTo>
                  <a:cubicBezTo>
                    <a:pt x="289" y="15"/>
                    <a:pt x="334" y="189"/>
                    <a:pt x="316" y="303"/>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1" name="Google Shape;581;p33"/>
            <p:cNvSpPr/>
            <p:nvPr/>
          </p:nvSpPr>
          <p:spPr>
            <a:xfrm>
              <a:off x="6735138" y="2034155"/>
              <a:ext cx="176496" cy="176495"/>
            </a:xfrm>
            <a:custGeom>
              <a:rect b="b" l="l" r="r" t="t"/>
              <a:pathLst>
                <a:path extrusionOk="0" h="224" w="224">
                  <a:moveTo>
                    <a:pt x="223" y="129"/>
                  </a:moveTo>
                  <a:lnTo>
                    <a:pt x="223" y="129"/>
                  </a:lnTo>
                  <a:cubicBezTo>
                    <a:pt x="213" y="192"/>
                    <a:pt x="157" y="233"/>
                    <a:pt x="96" y="223"/>
                  </a:cubicBezTo>
                  <a:cubicBezTo>
                    <a:pt x="33" y="213"/>
                    <a:pt x="-8" y="157"/>
                    <a:pt x="2" y="96"/>
                  </a:cubicBezTo>
                  <a:cubicBezTo>
                    <a:pt x="11" y="33"/>
                    <a:pt x="68" y="-8"/>
                    <a:pt x="131" y="2"/>
                  </a:cubicBezTo>
                  <a:cubicBezTo>
                    <a:pt x="192" y="11"/>
                    <a:pt x="233" y="68"/>
                    <a:pt x="223" y="129"/>
                  </a:cubicBezTo>
                  <a:close/>
                </a:path>
              </a:pathLst>
            </a:custGeom>
            <a:solidFill>
              <a:schemeClr val="accent5"/>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2" name="Google Shape;582;p33"/>
            <p:cNvSpPr/>
            <p:nvPr/>
          </p:nvSpPr>
          <p:spPr>
            <a:xfrm>
              <a:off x="6743017" y="2084581"/>
              <a:ext cx="161525" cy="118976"/>
            </a:xfrm>
            <a:custGeom>
              <a:rect b="b" l="l" r="r" t="t"/>
              <a:pathLst>
                <a:path extrusionOk="0" h="151" w="205">
                  <a:moveTo>
                    <a:pt x="194" y="0"/>
                  </a:moveTo>
                  <a:lnTo>
                    <a:pt x="194" y="0"/>
                  </a:lnTo>
                  <a:cubicBezTo>
                    <a:pt x="184" y="49"/>
                    <a:pt x="143" y="85"/>
                    <a:pt x="92" y="85"/>
                  </a:cubicBezTo>
                  <a:cubicBezTo>
                    <a:pt x="88" y="85"/>
                    <a:pt x="82" y="85"/>
                    <a:pt x="76" y="85"/>
                  </a:cubicBezTo>
                  <a:cubicBezTo>
                    <a:pt x="48" y="79"/>
                    <a:pt x="25" y="65"/>
                    <a:pt x="9" y="43"/>
                  </a:cubicBezTo>
                  <a:cubicBezTo>
                    <a:pt x="7" y="39"/>
                    <a:pt x="3" y="36"/>
                    <a:pt x="1" y="32"/>
                  </a:cubicBezTo>
                  <a:lnTo>
                    <a:pt x="1" y="32"/>
                  </a:lnTo>
                  <a:cubicBezTo>
                    <a:pt x="-2" y="59"/>
                    <a:pt x="3" y="87"/>
                    <a:pt x="19" y="108"/>
                  </a:cubicBezTo>
                  <a:cubicBezTo>
                    <a:pt x="37" y="130"/>
                    <a:pt x="60" y="145"/>
                    <a:pt x="86" y="149"/>
                  </a:cubicBezTo>
                  <a:cubicBezTo>
                    <a:pt x="92" y="149"/>
                    <a:pt x="98" y="151"/>
                    <a:pt x="103" y="151"/>
                  </a:cubicBezTo>
                  <a:cubicBezTo>
                    <a:pt x="152" y="151"/>
                    <a:pt x="195" y="114"/>
                    <a:pt x="203" y="65"/>
                  </a:cubicBezTo>
                  <a:cubicBezTo>
                    <a:pt x="207" y="42"/>
                    <a:pt x="203" y="20"/>
                    <a:pt x="194" y="0"/>
                  </a:cubicBezTo>
                  <a:close/>
                </a:path>
              </a:pathLst>
            </a:custGeom>
            <a:solidFill>
              <a:srgbClr val="AA6221">
                <a:alpha val="23270"/>
              </a:srgbClr>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3" name="Google Shape;583;p33"/>
            <p:cNvSpPr/>
            <p:nvPr/>
          </p:nvSpPr>
          <p:spPr>
            <a:xfrm>
              <a:off x="6762715" y="2048337"/>
              <a:ext cx="109522" cy="95339"/>
            </a:xfrm>
            <a:custGeom>
              <a:rect b="b" l="l" r="r" t="t"/>
              <a:pathLst>
                <a:path extrusionOk="0" h="121" w="139">
                  <a:moveTo>
                    <a:pt x="65" y="1"/>
                  </a:moveTo>
                  <a:lnTo>
                    <a:pt x="65" y="1"/>
                  </a:lnTo>
                  <a:cubicBezTo>
                    <a:pt x="94" y="-5"/>
                    <a:pt x="127" y="9"/>
                    <a:pt x="137" y="36"/>
                  </a:cubicBezTo>
                  <a:cubicBezTo>
                    <a:pt x="139" y="46"/>
                    <a:pt x="141" y="56"/>
                    <a:pt x="135" y="66"/>
                  </a:cubicBezTo>
                  <a:cubicBezTo>
                    <a:pt x="131" y="74"/>
                    <a:pt x="122" y="82"/>
                    <a:pt x="112" y="80"/>
                  </a:cubicBezTo>
                  <a:cubicBezTo>
                    <a:pt x="108" y="80"/>
                    <a:pt x="102" y="76"/>
                    <a:pt x="98" y="74"/>
                  </a:cubicBezTo>
                  <a:cubicBezTo>
                    <a:pt x="92" y="74"/>
                    <a:pt x="86" y="74"/>
                    <a:pt x="82" y="76"/>
                  </a:cubicBezTo>
                  <a:cubicBezTo>
                    <a:pt x="75" y="83"/>
                    <a:pt x="82" y="95"/>
                    <a:pt x="80" y="107"/>
                  </a:cubicBezTo>
                  <a:cubicBezTo>
                    <a:pt x="80" y="113"/>
                    <a:pt x="75" y="119"/>
                    <a:pt x="69" y="121"/>
                  </a:cubicBezTo>
                  <a:cubicBezTo>
                    <a:pt x="63" y="123"/>
                    <a:pt x="57" y="121"/>
                    <a:pt x="51" y="115"/>
                  </a:cubicBezTo>
                  <a:cubicBezTo>
                    <a:pt x="47" y="111"/>
                    <a:pt x="47" y="101"/>
                    <a:pt x="41" y="95"/>
                  </a:cubicBezTo>
                  <a:cubicBezTo>
                    <a:pt x="35" y="88"/>
                    <a:pt x="28" y="88"/>
                    <a:pt x="18" y="85"/>
                  </a:cubicBezTo>
                  <a:cubicBezTo>
                    <a:pt x="6" y="83"/>
                    <a:pt x="-2" y="78"/>
                    <a:pt x="0" y="64"/>
                  </a:cubicBezTo>
                  <a:cubicBezTo>
                    <a:pt x="4" y="35"/>
                    <a:pt x="37" y="7"/>
                    <a:pt x="65" y="1"/>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4" name="Google Shape;584;p33"/>
            <p:cNvSpPr/>
            <p:nvPr/>
          </p:nvSpPr>
          <p:spPr>
            <a:xfrm>
              <a:off x="6977031" y="2116886"/>
              <a:ext cx="274987" cy="339595"/>
            </a:xfrm>
            <a:custGeom>
              <a:rect b="b" l="l" r="r" t="t"/>
              <a:pathLst>
                <a:path extrusionOk="0" h="431" w="349">
                  <a:moveTo>
                    <a:pt x="323" y="185"/>
                  </a:moveTo>
                  <a:lnTo>
                    <a:pt x="323" y="185"/>
                  </a:lnTo>
                  <a:cubicBezTo>
                    <a:pt x="377" y="284"/>
                    <a:pt x="341" y="373"/>
                    <a:pt x="265" y="412"/>
                  </a:cubicBezTo>
                  <a:cubicBezTo>
                    <a:pt x="186" y="453"/>
                    <a:pt x="96" y="430"/>
                    <a:pt x="44" y="330"/>
                  </a:cubicBezTo>
                  <a:cubicBezTo>
                    <a:pt x="-9" y="228"/>
                    <a:pt x="-23" y="49"/>
                    <a:pt x="55" y="8"/>
                  </a:cubicBezTo>
                  <a:cubicBezTo>
                    <a:pt x="132" y="-31"/>
                    <a:pt x="271" y="83"/>
                    <a:pt x="323" y="185"/>
                  </a:cubicBez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5" name="Google Shape;585;p33"/>
            <p:cNvSpPr/>
            <p:nvPr/>
          </p:nvSpPr>
          <p:spPr>
            <a:xfrm>
              <a:off x="7021155" y="2207497"/>
              <a:ext cx="177284" cy="176495"/>
            </a:xfrm>
            <a:custGeom>
              <a:rect b="b" l="l" r="r" t="t"/>
              <a:pathLst>
                <a:path extrusionOk="0" h="224" w="225">
                  <a:moveTo>
                    <a:pt x="213" y="60"/>
                  </a:moveTo>
                  <a:lnTo>
                    <a:pt x="213" y="60"/>
                  </a:lnTo>
                  <a:cubicBezTo>
                    <a:pt x="240" y="115"/>
                    <a:pt x="219" y="183"/>
                    <a:pt x="164" y="213"/>
                  </a:cubicBezTo>
                  <a:cubicBezTo>
                    <a:pt x="109" y="240"/>
                    <a:pt x="40" y="219"/>
                    <a:pt x="13" y="164"/>
                  </a:cubicBezTo>
                  <a:cubicBezTo>
                    <a:pt x="-16" y="109"/>
                    <a:pt x="5" y="40"/>
                    <a:pt x="60" y="13"/>
                  </a:cubicBezTo>
                  <a:cubicBezTo>
                    <a:pt x="115" y="-16"/>
                    <a:pt x="183" y="5"/>
                    <a:pt x="213" y="60"/>
                  </a:cubicBezTo>
                  <a:close/>
                </a:path>
              </a:pathLst>
            </a:custGeom>
            <a:solidFill>
              <a:schemeClr val="accent5"/>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6" name="Google Shape;586;p33"/>
            <p:cNvSpPr/>
            <p:nvPr/>
          </p:nvSpPr>
          <p:spPr>
            <a:xfrm>
              <a:off x="7037702" y="2224044"/>
              <a:ext cx="152858" cy="152069"/>
            </a:xfrm>
            <a:custGeom>
              <a:rect b="b" l="l" r="r" t="t"/>
              <a:pathLst>
                <a:path extrusionOk="0" h="193" w="194">
                  <a:moveTo>
                    <a:pt x="135" y="0"/>
                  </a:moveTo>
                  <a:lnTo>
                    <a:pt x="135" y="0"/>
                  </a:lnTo>
                  <a:cubicBezTo>
                    <a:pt x="156" y="43"/>
                    <a:pt x="145" y="97"/>
                    <a:pt x="104" y="127"/>
                  </a:cubicBezTo>
                  <a:cubicBezTo>
                    <a:pt x="100" y="131"/>
                    <a:pt x="96" y="133"/>
                    <a:pt x="90" y="135"/>
                  </a:cubicBezTo>
                  <a:cubicBezTo>
                    <a:pt x="66" y="148"/>
                    <a:pt x="39" y="151"/>
                    <a:pt x="14" y="143"/>
                  </a:cubicBezTo>
                  <a:cubicBezTo>
                    <a:pt x="8" y="141"/>
                    <a:pt x="4" y="139"/>
                    <a:pt x="0" y="137"/>
                  </a:cubicBezTo>
                  <a:lnTo>
                    <a:pt x="0" y="139"/>
                  </a:lnTo>
                  <a:cubicBezTo>
                    <a:pt x="14" y="162"/>
                    <a:pt x="35" y="180"/>
                    <a:pt x="60" y="188"/>
                  </a:cubicBezTo>
                  <a:cubicBezTo>
                    <a:pt x="86" y="198"/>
                    <a:pt x="113" y="194"/>
                    <a:pt x="139" y="182"/>
                  </a:cubicBezTo>
                  <a:cubicBezTo>
                    <a:pt x="143" y="180"/>
                    <a:pt x="147" y="176"/>
                    <a:pt x="152" y="174"/>
                  </a:cubicBezTo>
                  <a:cubicBezTo>
                    <a:pt x="192" y="143"/>
                    <a:pt x="205" y="90"/>
                    <a:pt x="182" y="45"/>
                  </a:cubicBezTo>
                  <a:cubicBezTo>
                    <a:pt x="172" y="23"/>
                    <a:pt x="154" y="9"/>
                    <a:pt x="135" y="0"/>
                  </a:cubicBezTo>
                  <a:close/>
                </a:path>
              </a:pathLst>
            </a:custGeom>
            <a:solidFill>
              <a:srgbClr val="AA6221">
                <a:alpha val="23270"/>
              </a:srgbClr>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7" name="Google Shape;587;p33"/>
            <p:cNvSpPr/>
            <p:nvPr/>
          </p:nvSpPr>
          <p:spPr>
            <a:xfrm>
              <a:off x="7040854" y="2224832"/>
              <a:ext cx="92975" cy="96914"/>
            </a:xfrm>
            <a:custGeom>
              <a:rect b="b" l="l" r="r" t="t"/>
              <a:pathLst>
                <a:path extrusionOk="0" h="123" w="118">
                  <a:moveTo>
                    <a:pt x="21" y="22"/>
                  </a:moveTo>
                  <a:lnTo>
                    <a:pt x="21" y="22"/>
                  </a:lnTo>
                  <a:cubicBezTo>
                    <a:pt x="41" y="1"/>
                    <a:pt x="76" y="-7"/>
                    <a:pt x="100" y="8"/>
                  </a:cubicBezTo>
                  <a:cubicBezTo>
                    <a:pt x="109" y="14"/>
                    <a:pt x="115" y="22"/>
                    <a:pt x="117" y="32"/>
                  </a:cubicBezTo>
                  <a:cubicBezTo>
                    <a:pt x="119" y="42"/>
                    <a:pt x="115" y="53"/>
                    <a:pt x="105" y="57"/>
                  </a:cubicBezTo>
                  <a:cubicBezTo>
                    <a:pt x="101" y="59"/>
                    <a:pt x="96" y="61"/>
                    <a:pt x="92" y="61"/>
                  </a:cubicBezTo>
                  <a:cubicBezTo>
                    <a:pt x="88" y="63"/>
                    <a:pt x="82" y="67"/>
                    <a:pt x="80" y="71"/>
                  </a:cubicBezTo>
                  <a:cubicBezTo>
                    <a:pt x="78" y="83"/>
                    <a:pt x="92" y="89"/>
                    <a:pt x="98" y="99"/>
                  </a:cubicBezTo>
                  <a:cubicBezTo>
                    <a:pt x="100" y="104"/>
                    <a:pt x="100" y="110"/>
                    <a:pt x="96" y="116"/>
                  </a:cubicBezTo>
                  <a:cubicBezTo>
                    <a:pt x="92" y="120"/>
                    <a:pt x="86" y="124"/>
                    <a:pt x="80" y="122"/>
                  </a:cubicBezTo>
                  <a:cubicBezTo>
                    <a:pt x="72" y="122"/>
                    <a:pt x="66" y="114"/>
                    <a:pt x="58" y="112"/>
                  </a:cubicBezTo>
                  <a:cubicBezTo>
                    <a:pt x="49" y="110"/>
                    <a:pt x="43" y="114"/>
                    <a:pt x="35" y="118"/>
                  </a:cubicBezTo>
                  <a:cubicBezTo>
                    <a:pt x="23" y="124"/>
                    <a:pt x="13" y="124"/>
                    <a:pt x="7" y="112"/>
                  </a:cubicBezTo>
                  <a:cubicBezTo>
                    <a:pt x="-8" y="85"/>
                    <a:pt x="4" y="44"/>
                    <a:pt x="21" y="2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8" name="Google Shape;588;p33"/>
            <p:cNvSpPr/>
            <p:nvPr/>
          </p:nvSpPr>
          <p:spPr>
            <a:xfrm>
              <a:off x="6962061" y="1774140"/>
              <a:ext cx="495606" cy="424690"/>
            </a:xfrm>
            <a:custGeom>
              <a:rect b="b" l="l" r="r" t="t"/>
              <a:pathLst>
                <a:path extrusionOk="0" h="539" w="629">
                  <a:moveTo>
                    <a:pt x="60" y="0"/>
                  </a:moveTo>
                  <a:lnTo>
                    <a:pt x="0" y="230"/>
                  </a:lnTo>
                  <a:lnTo>
                    <a:pt x="495" y="539"/>
                  </a:lnTo>
                  <a:lnTo>
                    <a:pt x="629" y="330"/>
                  </a:lnTo>
                  <a:lnTo>
                    <a:pt x="60" y="0"/>
                  </a:ln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89" name="Google Shape;589;p33"/>
            <p:cNvSpPr/>
            <p:nvPr/>
          </p:nvSpPr>
          <p:spPr>
            <a:xfrm>
              <a:off x="6967576" y="1913603"/>
              <a:ext cx="464877" cy="278925"/>
            </a:xfrm>
            <a:custGeom>
              <a:rect b="b" l="l" r="r" t="t"/>
              <a:pathLst>
                <a:path extrusionOk="0" h="354" w="590">
                  <a:moveTo>
                    <a:pt x="14" y="0"/>
                  </a:moveTo>
                  <a:lnTo>
                    <a:pt x="14" y="0"/>
                  </a:lnTo>
                  <a:cubicBezTo>
                    <a:pt x="0" y="51"/>
                    <a:pt x="0" y="51"/>
                    <a:pt x="0" y="51"/>
                  </a:cubicBezTo>
                  <a:cubicBezTo>
                    <a:pt x="486" y="354"/>
                    <a:pt x="486" y="354"/>
                    <a:pt x="486" y="354"/>
                  </a:cubicBezTo>
                  <a:cubicBezTo>
                    <a:pt x="590" y="188"/>
                    <a:pt x="590" y="188"/>
                    <a:pt x="590" y="188"/>
                  </a:cubicBezTo>
                  <a:cubicBezTo>
                    <a:pt x="393" y="202"/>
                    <a:pt x="193" y="96"/>
                    <a:pt x="14" y="0"/>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0" name="Google Shape;590;p33"/>
            <p:cNvSpPr/>
            <p:nvPr/>
          </p:nvSpPr>
          <p:spPr>
            <a:xfrm>
              <a:off x="7009336" y="1774140"/>
              <a:ext cx="448331" cy="260014"/>
            </a:xfrm>
            <a:custGeom>
              <a:rect b="b" l="l" r="r" t="t"/>
              <a:pathLst>
                <a:path extrusionOk="0" h="330" w="569">
                  <a:moveTo>
                    <a:pt x="0" y="0"/>
                  </a:moveTo>
                  <a:lnTo>
                    <a:pt x="0" y="0"/>
                  </a:lnTo>
                  <a:cubicBezTo>
                    <a:pt x="473" y="141"/>
                    <a:pt x="473" y="141"/>
                    <a:pt x="473" y="141"/>
                  </a:cubicBezTo>
                  <a:cubicBezTo>
                    <a:pt x="473" y="141"/>
                    <a:pt x="561" y="230"/>
                    <a:pt x="569" y="330"/>
                  </a:cubicBezTo>
                  <a:cubicBezTo>
                    <a:pt x="473" y="283"/>
                    <a:pt x="369" y="228"/>
                    <a:pt x="263" y="167"/>
                  </a:cubicBezTo>
                  <a:cubicBezTo>
                    <a:pt x="169" y="112"/>
                    <a:pt x="81" y="55"/>
                    <a:pt x="0"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1" name="Google Shape;591;p33"/>
            <p:cNvSpPr/>
            <p:nvPr/>
          </p:nvSpPr>
          <p:spPr>
            <a:xfrm>
              <a:off x="6999881" y="1874206"/>
              <a:ext cx="44912" cy="64610"/>
            </a:xfrm>
            <a:custGeom>
              <a:rect b="b" l="l" r="r" t="t"/>
              <a:pathLst>
                <a:path extrusionOk="0" h="82" w="57">
                  <a:moveTo>
                    <a:pt x="56" y="46"/>
                  </a:moveTo>
                  <a:lnTo>
                    <a:pt x="56" y="46"/>
                  </a:lnTo>
                  <a:cubicBezTo>
                    <a:pt x="52" y="70"/>
                    <a:pt x="36" y="85"/>
                    <a:pt x="20" y="81"/>
                  </a:cubicBezTo>
                  <a:cubicBezTo>
                    <a:pt x="5" y="79"/>
                    <a:pt x="-3" y="58"/>
                    <a:pt x="1" y="36"/>
                  </a:cubicBezTo>
                  <a:cubicBezTo>
                    <a:pt x="6" y="13"/>
                    <a:pt x="22" y="-3"/>
                    <a:pt x="38" y="1"/>
                  </a:cubicBezTo>
                  <a:cubicBezTo>
                    <a:pt x="52" y="3"/>
                    <a:pt x="62" y="24"/>
                    <a:pt x="56" y="4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2" name="Google Shape;592;p33"/>
            <p:cNvSpPr/>
            <p:nvPr/>
          </p:nvSpPr>
          <p:spPr>
            <a:xfrm>
              <a:off x="7003033" y="1877358"/>
              <a:ext cx="38608" cy="58306"/>
            </a:xfrm>
            <a:custGeom>
              <a:rect b="b" l="l" r="r" t="t"/>
              <a:pathLst>
                <a:path extrusionOk="0" h="74" w="49">
                  <a:moveTo>
                    <a:pt x="18" y="73"/>
                  </a:moveTo>
                  <a:lnTo>
                    <a:pt x="18" y="73"/>
                  </a:lnTo>
                  <a:cubicBezTo>
                    <a:pt x="4" y="71"/>
                    <a:pt x="-3" y="52"/>
                    <a:pt x="1" y="32"/>
                  </a:cubicBezTo>
                  <a:cubicBezTo>
                    <a:pt x="7" y="12"/>
                    <a:pt x="20" y="-3"/>
                    <a:pt x="32" y="1"/>
                  </a:cubicBezTo>
                  <a:cubicBezTo>
                    <a:pt x="45" y="3"/>
                    <a:pt x="52" y="22"/>
                    <a:pt x="48" y="42"/>
                  </a:cubicBezTo>
                  <a:cubicBezTo>
                    <a:pt x="44" y="62"/>
                    <a:pt x="30" y="75"/>
                    <a:pt x="18" y="7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3" name="Google Shape;593;p33"/>
            <p:cNvSpPr/>
            <p:nvPr/>
          </p:nvSpPr>
          <p:spPr>
            <a:xfrm>
              <a:off x="7006973" y="1881298"/>
              <a:ext cx="31517" cy="38608"/>
            </a:xfrm>
            <a:custGeom>
              <a:rect b="b" l="l" r="r" t="t"/>
              <a:pathLst>
                <a:path extrusionOk="0" h="49" w="40">
                  <a:moveTo>
                    <a:pt x="27" y="21"/>
                  </a:moveTo>
                  <a:lnTo>
                    <a:pt x="27" y="21"/>
                  </a:lnTo>
                  <a:cubicBezTo>
                    <a:pt x="33" y="23"/>
                    <a:pt x="37" y="29"/>
                    <a:pt x="39" y="37"/>
                  </a:cubicBezTo>
                  <a:lnTo>
                    <a:pt x="39" y="35"/>
                  </a:lnTo>
                  <a:cubicBezTo>
                    <a:pt x="43" y="19"/>
                    <a:pt x="37" y="2"/>
                    <a:pt x="27" y="0"/>
                  </a:cubicBezTo>
                  <a:cubicBezTo>
                    <a:pt x="17" y="-2"/>
                    <a:pt x="3" y="11"/>
                    <a:pt x="2" y="27"/>
                  </a:cubicBezTo>
                  <a:cubicBezTo>
                    <a:pt x="-1" y="35"/>
                    <a:pt x="-1" y="43"/>
                    <a:pt x="2" y="49"/>
                  </a:cubicBezTo>
                  <a:cubicBezTo>
                    <a:pt x="6" y="33"/>
                    <a:pt x="17" y="19"/>
                    <a:pt x="27" y="2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4" name="Google Shape;594;p33"/>
            <p:cNvSpPr/>
            <p:nvPr/>
          </p:nvSpPr>
          <p:spPr>
            <a:xfrm>
              <a:off x="7197651" y="1943544"/>
              <a:ext cx="52791" cy="58306"/>
            </a:xfrm>
            <a:custGeom>
              <a:rect b="b" l="l" r="r" t="t"/>
              <a:pathLst>
                <a:path extrusionOk="0" h="74" w="67">
                  <a:moveTo>
                    <a:pt x="55" y="54"/>
                  </a:moveTo>
                  <a:lnTo>
                    <a:pt x="55" y="54"/>
                  </a:lnTo>
                  <a:cubicBezTo>
                    <a:pt x="42" y="74"/>
                    <a:pt x="20" y="79"/>
                    <a:pt x="8" y="70"/>
                  </a:cubicBezTo>
                  <a:cubicBezTo>
                    <a:pt x="-4" y="62"/>
                    <a:pt x="-4" y="38"/>
                    <a:pt x="10" y="21"/>
                  </a:cubicBezTo>
                  <a:cubicBezTo>
                    <a:pt x="26" y="1"/>
                    <a:pt x="46" y="-5"/>
                    <a:pt x="59" y="5"/>
                  </a:cubicBezTo>
                  <a:cubicBezTo>
                    <a:pt x="71" y="13"/>
                    <a:pt x="69" y="36"/>
                    <a:pt x="55" y="5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5" name="Google Shape;595;p33"/>
            <p:cNvSpPr/>
            <p:nvPr/>
          </p:nvSpPr>
          <p:spPr>
            <a:xfrm>
              <a:off x="7200803" y="1946695"/>
              <a:ext cx="46488" cy="52791"/>
            </a:xfrm>
            <a:custGeom>
              <a:rect b="b" l="l" r="r" t="t"/>
              <a:pathLst>
                <a:path extrusionOk="0" h="67" w="59">
                  <a:moveTo>
                    <a:pt x="6" y="64"/>
                  </a:moveTo>
                  <a:lnTo>
                    <a:pt x="6" y="64"/>
                  </a:lnTo>
                  <a:cubicBezTo>
                    <a:pt x="-4" y="56"/>
                    <a:pt x="-2" y="34"/>
                    <a:pt x="10" y="19"/>
                  </a:cubicBezTo>
                  <a:cubicBezTo>
                    <a:pt x="22" y="3"/>
                    <a:pt x="42" y="-5"/>
                    <a:pt x="51" y="3"/>
                  </a:cubicBezTo>
                  <a:cubicBezTo>
                    <a:pt x="63" y="11"/>
                    <a:pt x="61" y="32"/>
                    <a:pt x="47" y="48"/>
                  </a:cubicBezTo>
                  <a:cubicBezTo>
                    <a:pt x="36" y="64"/>
                    <a:pt x="16" y="71"/>
                    <a:pt x="6" y="6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6" name="Google Shape;596;p33"/>
            <p:cNvSpPr/>
            <p:nvPr/>
          </p:nvSpPr>
          <p:spPr>
            <a:xfrm>
              <a:off x="7203954" y="1950635"/>
              <a:ext cx="39396" cy="32305"/>
            </a:xfrm>
            <a:custGeom>
              <a:rect b="b" l="l" r="r" t="t"/>
              <a:pathLst>
                <a:path extrusionOk="0" h="41" w="50">
                  <a:moveTo>
                    <a:pt x="35" y="21"/>
                  </a:moveTo>
                  <a:lnTo>
                    <a:pt x="35" y="21"/>
                  </a:lnTo>
                  <a:cubicBezTo>
                    <a:pt x="40" y="25"/>
                    <a:pt x="42" y="33"/>
                    <a:pt x="40" y="41"/>
                  </a:cubicBezTo>
                  <a:lnTo>
                    <a:pt x="42" y="39"/>
                  </a:lnTo>
                  <a:cubicBezTo>
                    <a:pt x="51" y="25"/>
                    <a:pt x="53" y="8"/>
                    <a:pt x="46" y="2"/>
                  </a:cubicBezTo>
                  <a:cubicBezTo>
                    <a:pt x="38" y="-4"/>
                    <a:pt x="20" y="2"/>
                    <a:pt x="10" y="18"/>
                  </a:cubicBezTo>
                  <a:cubicBezTo>
                    <a:pt x="6" y="23"/>
                    <a:pt x="2" y="29"/>
                    <a:pt x="0" y="35"/>
                  </a:cubicBezTo>
                  <a:cubicBezTo>
                    <a:pt x="12" y="23"/>
                    <a:pt x="28" y="16"/>
                    <a:pt x="35" y="2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7" name="Google Shape;597;p33"/>
            <p:cNvSpPr/>
            <p:nvPr/>
          </p:nvSpPr>
          <p:spPr>
            <a:xfrm>
              <a:off x="7309537" y="2094824"/>
              <a:ext cx="52791" cy="58306"/>
            </a:xfrm>
            <a:custGeom>
              <a:rect b="b" l="l" r="r" t="t"/>
              <a:pathLst>
                <a:path extrusionOk="0" h="74" w="67">
                  <a:moveTo>
                    <a:pt x="56" y="54"/>
                  </a:moveTo>
                  <a:lnTo>
                    <a:pt x="56" y="54"/>
                  </a:lnTo>
                  <a:cubicBezTo>
                    <a:pt x="41" y="72"/>
                    <a:pt x="21" y="80"/>
                    <a:pt x="7" y="70"/>
                  </a:cubicBezTo>
                  <a:cubicBezTo>
                    <a:pt x="-4" y="62"/>
                    <a:pt x="-2" y="38"/>
                    <a:pt x="11" y="21"/>
                  </a:cubicBezTo>
                  <a:cubicBezTo>
                    <a:pt x="25" y="1"/>
                    <a:pt x="46" y="-5"/>
                    <a:pt x="58" y="3"/>
                  </a:cubicBezTo>
                  <a:cubicBezTo>
                    <a:pt x="70" y="13"/>
                    <a:pt x="70" y="36"/>
                    <a:pt x="56" y="5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8" name="Google Shape;598;p33"/>
            <p:cNvSpPr/>
            <p:nvPr/>
          </p:nvSpPr>
          <p:spPr>
            <a:xfrm>
              <a:off x="7312688" y="2097976"/>
              <a:ext cx="46488" cy="52791"/>
            </a:xfrm>
            <a:custGeom>
              <a:rect b="b" l="l" r="r" t="t"/>
              <a:pathLst>
                <a:path extrusionOk="0" h="67" w="59">
                  <a:moveTo>
                    <a:pt x="7" y="63"/>
                  </a:moveTo>
                  <a:lnTo>
                    <a:pt x="7" y="63"/>
                  </a:lnTo>
                  <a:cubicBezTo>
                    <a:pt x="-4" y="56"/>
                    <a:pt x="-2" y="34"/>
                    <a:pt x="11" y="19"/>
                  </a:cubicBezTo>
                  <a:cubicBezTo>
                    <a:pt x="23" y="3"/>
                    <a:pt x="41" y="-5"/>
                    <a:pt x="52" y="3"/>
                  </a:cubicBezTo>
                  <a:cubicBezTo>
                    <a:pt x="62" y="11"/>
                    <a:pt x="60" y="32"/>
                    <a:pt x="48" y="48"/>
                  </a:cubicBezTo>
                  <a:cubicBezTo>
                    <a:pt x="37" y="63"/>
                    <a:pt x="17" y="72"/>
                    <a:pt x="7" y="6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599" name="Google Shape;599;p33"/>
            <p:cNvSpPr/>
            <p:nvPr/>
          </p:nvSpPr>
          <p:spPr>
            <a:xfrm>
              <a:off x="7316628" y="2101916"/>
              <a:ext cx="37821" cy="32305"/>
            </a:xfrm>
            <a:custGeom>
              <a:rect b="b" l="l" r="r" t="t"/>
              <a:pathLst>
                <a:path extrusionOk="0" h="41" w="48">
                  <a:moveTo>
                    <a:pt x="34" y="21"/>
                  </a:moveTo>
                  <a:lnTo>
                    <a:pt x="34" y="21"/>
                  </a:lnTo>
                  <a:cubicBezTo>
                    <a:pt x="40" y="25"/>
                    <a:pt x="40" y="33"/>
                    <a:pt x="40" y="41"/>
                  </a:cubicBezTo>
                  <a:lnTo>
                    <a:pt x="40" y="39"/>
                  </a:lnTo>
                  <a:cubicBezTo>
                    <a:pt x="49" y="25"/>
                    <a:pt x="51" y="8"/>
                    <a:pt x="43" y="2"/>
                  </a:cubicBezTo>
                  <a:cubicBezTo>
                    <a:pt x="36" y="-4"/>
                    <a:pt x="20" y="2"/>
                    <a:pt x="8" y="15"/>
                  </a:cubicBezTo>
                  <a:cubicBezTo>
                    <a:pt x="4" y="24"/>
                    <a:pt x="2" y="29"/>
                    <a:pt x="0" y="35"/>
                  </a:cubicBezTo>
                  <a:cubicBezTo>
                    <a:pt x="10" y="24"/>
                    <a:pt x="26" y="15"/>
                    <a:pt x="34" y="2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0" name="Google Shape;600;p33"/>
            <p:cNvSpPr/>
            <p:nvPr/>
          </p:nvSpPr>
          <p:spPr>
            <a:xfrm>
              <a:off x="7044793" y="1938028"/>
              <a:ext cx="27577" cy="40184"/>
            </a:xfrm>
            <a:custGeom>
              <a:rect b="b" l="l" r="r" t="t"/>
              <a:pathLst>
                <a:path extrusionOk="0" h="51" w="35">
                  <a:moveTo>
                    <a:pt x="34" y="28"/>
                  </a:moveTo>
                  <a:lnTo>
                    <a:pt x="34" y="28"/>
                  </a:lnTo>
                  <a:cubicBezTo>
                    <a:pt x="32" y="43"/>
                    <a:pt x="22" y="53"/>
                    <a:pt x="12" y="51"/>
                  </a:cubicBezTo>
                  <a:cubicBezTo>
                    <a:pt x="2" y="49"/>
                    <a:pt x="-1" y="35"/>
                    <a:pt x="1" y="22"/>
                  </a:cubicBezTo>
                  <a:cubicBezTo>
                    <a:pt x="2" y="8"/>
                    <a:pt x="14" y="-2"/>
                    <a:pt x="22" y="0"/>
                  </a:cubicBezTo>
                  <a:cubicBezTo>
                    <a:pt x="32" y="2"/>
                    <a:pt x="38" y="14"/>
                    <a:pt x="34" y="2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1" name="Google Shape;601;p33"/>
            <p:cNvSpPr/>
            <p:nvPr/>
          </p:nvSpPr>
          <p:spPr>
            <a:xfrm>
              <a:off x="7046369" y="1939604"/>
              <a:ext cx="23638" cy="36244"/>
            </a:xfrm>
            <a:custGeom>
              <a:rect b="b" l="l" r="r" t="t"/>
              <a:pathLst>
                <a:path extrusionOk="0" h="46" w="30">
                  <a:moveTo>
                    <a:pt x="10" y="45"/>
                  </a:moveTo>
                  <a:lnTo>
                    <a:pt x="10" y="45"/>
                  </a:lnTo>
                  <a:cubicBezTo>
                    <a:pt x="3" y="43"/>
                    <a:pt x="-1" y="32"/>
                    <a:pt x="0" y="20"/>
                  </a:cubicBezTo>
                  <a:cubicBezTo>
                    <a:pt x="4" y="8"/>
                    <a:pt x="12" y="-2"/>
                    <a:pt x="20" y="0"/>
                  </a:cubicBezTo>
                  <a:cubicBezTo>
                    <a:pt x="28" y="2"/>
                    <a:pt x="32" y="14"/>
                    <a:pt x="30" y="26"/>
                  </a:cubicBezTo>
                  <a:cubicBezTo>
                    <a:pt x="28" y="37"/>
                    <a:pt x="18" y="47"/>
                    <a:pt x="10" y="4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2" name="Google Shape;602;p33"/>
            <p:cNvSpPr/>
            <p:nvPr/>
          </p:nvSpPr>
          <p:spPr>
            <a:xfrm>
              <a:off x="7048733" y="1942756"/>
              <a:ext cx="20486" cy="22850"/>
            </a:xfrm>
            <a:custGeom>
              <a:rect b="b" l="l" r="r" t="t"/>
              <a:pathLst>
                <a:path extrusionOk="0" h="29" w="26">
                  <a:moveTo>
                    <a:pt x="17" y="14"/>
                  </a:moveTo>
                  <a:lnTo>
                    <a:pt x="17" y="14"/>
                  </a:lnTo>
                  <a:cubicBezTo>
                    <a:pt x="21" y="14"/>
                    <a:pt x="23" y="18"/>
                    <a:pt x="25" y="22"/>
                  </a:cubicBezTo>
                  <a:lnTo>
                    <a:pt x="25" y="22"/>
                  </a:lnTo>
                  <a:cubicBezTo>
                    <a:pt x="27" y="10"/>
                    <a:pt x="23" y="0"/>
                    <a:pt x="17" y="0"/>
                  </a:cubicBezTo>
                  <a:cubicBezTo>
                    <a:pt x="11" y="-2"/>
                    <a:pt x="3" y="6"/>
                    <a:pt x="1" y="16"/>
                  </a:cubicBezTo>
                  <a:cubicBezTo>
                    <a:pt x="0" y="22"/>
                    <a:pt x="0" y="26"/>
                    <a:pt x="1" y="29"/>
                  </a:cubicBezTo>
                  <a:cubicBezTo>
                    <a:pt x="3" y="20"/>
                    <a:pt x="11" y="12"/>
                    <a:pt x="17"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3" name="Google Shape;603;p33"/>
            <p:cNvSpPr/>
            <p:nvPr/>
          </p:nvSpPr>
          <p:spPr>
            <a:xfrm>
              <a:off x="7238623" y="2023912"/>
              <a:ext cx="33881" cy="35457"/>
            </a:xfrm>
            <a:custGeom>
              <a:rect b="b" l="l" r="r" t="t"/>
              <a:pathLst>
                <a:path extrusionOk="0" h="45" w="43">
                  <a:moveTo>
                    <a:pt x="35" y="34"/>
                  </a:moveTo>
                  <a:lnTo>
                    <a:pt x="35" y="34"/>
                  </a:lnTo>
                  <a:cubicBezTo>
                    <a:pt x="25" y="46"/>
                    <a:pt x="13" y="48"/>
                    <a:pt x="5" y="42"/>
                  </a:cubicBezTo>
                  <a:cubicBezTo>
                    <a:pt x="-2" y="36"/>
                    <a:pt x="-1" y="22"/>
                    <a:pt x="9" y="11"/>
                  </a:cubicBezTo>
                  <a:cubicBezTo>
                    <a:pt x="19" y="1"/>
                    <a:pt x="33" y="-3"/>
                    <a:pt x="39" y="3"/>
                  </a:cubicBezTo>
                  <a:cubicBezTo>
                    <a:pt x="46" y="11"/>
                    <a:pt x="45" y="24"/>
                    <a:pt x="35" y="3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4" name="Google Shape;604;p33"/>
            <p:cNvSpPr/>
            <p:nvPr/>
          </p:nvSpPr>
          <p:spPr>
            <a:xfrm>
              <a:off x="7241775" y="2026275"/>
              <a:ext cx="28365" cy="31517"/>
            </a:xfrm>
            <a:custGeom>
              <a:rect b="b" l="l" r="r" t="t"/>
              <a:pathLst>
                <a:path extrusionOk="0" h="40" w="36">
                  <a:moveTo>
                    <a:pt x="3" y="37"/>
                  </a:moveTo>
                  <a:lnTo>
                    <a:pt x="3" y="37"/>
                  </a:lnTo>
                  <a:cubicBezTo>
                    <a:pt x="-2" y="31"/>
                    <a:pt x="-1" y="19"/>
                    <a:pt x="7" y="10"/>
                  </a:cubicBezTo>
                  <a:cubicBezTo>
                    <a:pt x="15" y="2"/>
                    <a:pt x="27" y="-2"/>
                    <a:pt x="33" y="2"/>
                  </a:cubicBezTo>
                  <a:cubicBezTo>
                    <a:pt x="39" y="8"/>
                    <a:pt x="37" y="19"/>
                    <a:pt x="29" y="29"/>
                  </a:cubicBezTo>
                  <a:cubicBezTo>
                    <a:pt x="21" y="39"/>
                    <a:pt x="9" y="43"/>
                    <a:pt x="3" y="3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5" name="Google Shape;605;p33"/>
            <p:cNvSpPr/>
            <p:nvPr/>
          </p:nvSpPr>
          <p:spPr>
            <a:xfrm>
              <a:off x="7244139" y="2027851"/>
              <a:ext cx="24426" cy="21274"/>
            </a:xfrm>
            <a:custGeom>
              <a:rect b="b" l="l" r="r" t="t"/>
              <a:pathLst>
                <a:path extrusionOk="0" h="27" w="31">
                  <a:moveTo>
                    <a:pt x="22" y="15"/>
                  </a:moveTo>
                  <a:lnTo>
                    <a:pt x="22" y="15"/>
                  </a:lnTo>
                  <a:cubicBezTo>
                    <a:pt x="24" y="17"/>
                    <a:pt x="26" y="21"/>
                    <a:pt x="24" y="27"/>
                  </a:cubicBezTo>
                  <a:cubicBezTo>
                    <a:pt x="24" y="25"/>
                    <a:pt x="24" y="25"/>
                    <a:pt x="24" y="25"/>
                  </a:cubicBezTo>
                  <a:cubicBezTo>
                    <a:pt x="32" y="17"/>
                    <a:pt x="34" y="8"/>
                    <a:pt x="28" y="2"/>
                  </a:cubicBezTo>
                  <a:cubicBezTo>
                    <a:pt x="24" y="-2"/>
                    <a:pt x="14" y="2"/>
                    <a:pt x="6" y="10"/>
                  </a:cubicBezTo>
                  <a:cubicBezTo>
                    <a:pt x="2" y="14"/>
                    <a:pt x="0" y="17"/>
                    <a:pt x="0" y="21"/>
                  </a:cubicBezTo>
                  <a:cubicBezTo>
                    <a:pt x="6" y="14"/>
                    <a:pt x="18" y="12"/>
                    <a:pt x="22" y="1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6" name="Google Shape;606;p33"/>
            <p:cNvSpPr/>
            <p:nvPr/>
          </p:nvSpPr>
          <p:spPr>
            <a:xfrm>
              <a:off x="7132253" y="1825355"/>
              <a:ext cx="302564" cy="174131"/>
            </a:xfrm>
            <a:custGeom>
              <a:rect b="b" l="l" r="r" t="t"/>
              <a:pathLst>
                <a:path extrusionOk="0" h="221" w="384">
                  <a:moveTo>
                    <a:pt x="328" y="112"/>
                  </a:moveTo>
                  <a:lnTo>
                    <a:pt x="328" y="112"/>
                  </a:lnTo>
                  <a:cubicBezTo>
                    <a:pt x="328" y="112"/>
                    <a:pt x="389" y="198"/>
                    <a:pt x="383" y="220"/>
                  </a:cubicBezTo>
                  <a:cubicBezTo>
                    <a:pt x="377" y="243"/>
                    <a:pt x="-22" y="4"/>
                    <a:pt x="1" y="0"/>
                  </a:cubicBezTo>
                  <a:cubicBezTo>
                    <a:pt x="25" y="-6"/>
                    <a:pt x="315" y="92"/>
                    <a:pt x="328" y="112"/>
                  </a:cubicBezTo>
                  <a:close/>
                </a:path>
              </a:pathLst>
            </a:custGeom>
            <a:solidFill>
              <a:srgbClr val="F1EEE5">
                <a:alpha val="28300"/>
              </a:srgbClr>
            </a:solidFill>
            <a:ln>
              <a:noFill/>
            </a:ln>
          </p:spPr>
          <p:txBody>
            <a:bodyPr anchorCtr="1" anchor="ctr" bIns="34550" lIns="90000" spcFirstLastPara="1" rIns="90000" wrap="square" tIns="34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7" name="Google Shape;607;p33"/>
            <p:cNvSpPr/>
            <p:nvPr/>
          </p:nvSpPr>
          <p:spPr>
            <a:xfrm>
              <a:off x="5995275" y="1939604"/>
              <a:ext cx="345900" cy="468026"/>
            </a:xfrm>
            <a:custGeom>
              <a:rect b="b" l="l" r="r" t="t"/>
              <a:pathLst>
                <a:path extrusionOk="0" h="594" w="439">
                  <a:moveTo>
                    <a:pt x="0" y="259"/>
                  </a:moveTo>
                  <a:lnTo>
                    <a:pt x="0" y="259"/>
                  </a:lnTo>
                  <a:cubicBezTo>
                    <a:pt x="0" y="259"/>
                    <a:pt x="435" y="608"/>
                    <a:pt x="439" y="594"/>
                  </a:cubicBezTo>
                  <a:cubicBezTo>
                    <a:pt x="443" y="580"/>
                    <a:pt x="275" y="0"/>
                    <a:pt x="275" y="0"/>
                  </a:cubicBezTo>
                  <a:cubicBezTo>
                    <a:pt x="275" y="0"/>
                    <a:pt x="88" y="51"/>
                    <a:pt x="0" y="25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8" name="Google Shape;608;p33"/>
            <p:cNvSpPr/>
            <p:nvPr/>
          </p:nvSpPr>
          <p:spPr>
            <a:xfrm>
              <a:off x="6211955" y="1939604"/>
              <a:ext cx="129220" cy="468026"/>
            </a:xfrm>
            <a:custGeom>
              <a:rect b="b" l="l" r="r" t="t"/>
              <a:pathLst>
                <a:path extrusionOk="0" h="594" w="164">
                  <a:moveTo>
                    <a:pt x="0" y="0"/>
                  </a:moveTo>
                  <a:lnTo>
                    <a:pt x="158" y="106"/>
                  </a:lnTo>
                  <a:lnTo>
                    <a:pt x="164" y="594"/>
                  </a:lnTo>
                  <a:lnTo>
                    <a:pt x="0"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09" name="Google Shape;609;p33"/>
            <p:cNvSpPr/>
            <p:nvPr/>
          </p:nvSpPr>
          <p:spPr>
            <a:xfrm>
              <a:off x="5986608" y="1924633"/>
              <a:ext cx="349840" cy="219042"/>
            </a:xfrm>
            <a:custGeom>
              <a:rect b="b" l="l" r="r" t="t"/>
              <a:pathLst>
                <a:path extrusionOk="0" h="278" w="444">
                  <a:moveTo>
                    <a:pt x="444" y="125"/>
                  </a:moveTo>
                  <a:lnTo>
                    <a:pt x="444" y="125"/>
                  </a:lnTo>
                  <a:cubicBezTo>
                    <a:pt x="286" y="19"/>
                    <a:pt x="286" y="19"/>
                    <a:pt x="286" y="19"/>
                  </a:cubicBezTo>
                  <a:cubicBezTo>
                    <a:pt x="286" y="19"/>
                    <a:pt x="115" y="90"/>
                    <a:pt x="11" y="278"/>
                  </a:cubicBezTo>
                  <a:cubicBezTo>
                    <a:pt x="0" y="262"/>
                    <a:pt x="0" y="262"/>
                    <a:pt x="0" y="262"/>
                  </a:cubicBezTo>
                  <a:cubicBezTo>
                    <a:pt x="0" y="262"/>
                    <a:pt x="92" y="54"/>
                    <a:pt x="286" y="0"/>
                  </a:cubicBezTo>
                  <a:lnTo>
                    <a:pt x="444" y="125"/>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10" name="Google Shape;610;p33"/>
            <p:cNvSpPr/>
            <p:nvPr/>
          </p:nvSpPr>
          <p:spPr>
            <a:xfrm>
              <a:off x="6071704" y="2111371"/>
              <a:ext cx="52003" cy="59882"/>
            </a:xfrm>
            <a:custGeom>
              <a:rect b="b" l="l" r="r" t="t"/>
              <a:pathLst>
                <a:path extrusionOk="0" h="76" w="66">
                  <a:moveTo>
                    <a:pt x="56" y="21"/>
                  </a:moveTo>
                  <a:lnTo>
                    <a:pt x="56" y="21"/>
                  </a:lnTo>
                  <a:cubicBezTo>
                    <a:pt x="70" y="41"/>
                    <a:pt x="70" y="64"/>
                    <a:pt x="56" y="72"/>
                  </a:cubicBezTo>
                  <a:cubicBezTo>
                    <a:pt x="42" y="82"/>
                    <a:pt x="23" y="72"/>
                    <a:pt x="9" y="53"/>
                  </a:cubicBezTo>
                  <a:cubicBezTo>
                    <a:pt x="-3" y="35"/>
                    <a:pt x="-3" y="12"/>
                    <a:pt x="9" y="3"/>
                  </a:cubicBezTo>
                  <a:cubicBezTo>
                    <a:pt x="23" y="-6"/>
                    <a:pt x="42" y="3"/>
                    <a:pt x="56" y="2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1" name="Google Shape;611;p33"/>
            <p:cNvSpPr/>
            <p:nvPr/>
          </p:nvSpPr>
          <p:spPr>
            <a:xfrm>
              <a:off x="6074855" y="2114523"/>
              <a:ext cx="44912" cy="52791"/>
            </a:xfrm>
            <a:custGeom>
              <a:rect b="b" l="l" r="r" t="t"/>
              <a:pathLst>
                <a:path extrusionOk="0" h="67" w="57">
                  <a:moveTo>
                    <a:pt x="50" y="64"/>
                  </a:moveTo>
                  <a:lnTo>
                    <a:pt x="50" y="64"/>
                  </a:lnTo>
                  <a:cubicBezTo>
                    <a:pt x="38" y="72"/>
                    <a:pt x="21" y="64"/>
                    <a:pt x="9" y="47"/>
                  </a:cubicBezTo>
                  <a:cubicBezTo>
                    <a:pt x="-3" y="31"/>
                    <a:pt x="-3" y="9"/>
                    <a:pt x="9" y="4"/>
                  </a:cubicBezTo>
                  <a:cubicBezTo>
                    <a:pt x="19" y="-4"/>
                    <a:pt x="36" y="4"/>
                    <a:pt x="48" y="21"/>
                  </a:cubicBezTo>
                  <a:cubicBezTo>
                    <a:pt x="60" y="37"/>
                    <a:pt x="60" y="58"/>
                    <a:pt x="50" y="6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2" name="Google Shape;612;p33"/>
            <p:cNvSpPr/>
            <p:nvPr/>
          </p:nvSpPr>
          <p:spPr>
            <a:xfrm>
              <a:off x="6078007" y="2118462"/>
              <a:ext cx="33093" cy="41760"/>
            </a:xfrm>
            <a:custGeom>
              <a:rect b="b" l="l" r="r" t="t"/>
              <a:pathLst>
                <a:path extrusionOk="0" h="53" w="42">
                  <a:moveTo>
                    <a:pt x="23" y="18"/>
                  </a:moveTo>
                  <a:lnTo>
                    <a:pt x="23" y="18"/>
                  </a:lnTo>
                  <a:cubicBezTo>
                    <a:pt x="27" y="14"/>
                    <a:pt x="34" y="14"/>
                    <a:pt x="42" y="20"/>
                  </a:cubicBezTo>
                  <a:cubicBezTo>
                    <a:pt x="42" y="18"/>
                    <a:pt x="40" y="18"/>
                    <a:pt x="40" y="18"/>
                  </a:cubicBezTo>
                  <a:cubicBezTo>
                    <a:pt x="30" y="4"/>
                    <a:pt x="15" y="-4"/>
                    <a:pt x="7" y="3"/>
                  </a:cubicBezTo>
                  <a:cubicBezTo>
                    <a:pt x="-3" y="6"/>
                    <a:pt x="-1" y="24"/>
                    <a:pt x="9" y="40"/>
                  </a:cubicBezTo>
                  <a:cubicBezTo>
                    <a:pt x="13" y="46"/>
                    <a:pt x="19" y="51"/>
                    <a:pt x="24" y="53"/>
                  </a:cubicBezTo>
                  <a:cubicBezTo>
                    <a:pt x="15" y="40"/>
                    <a:pt x="15" y="22"/>
                    <a:pt x="23" y="1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3" name="Google Shape;613;p33"/>
            <p:cNvSpPr/>
            <p:nvPr/>
          </p:nvSpPr>
          <p:spPr>
            <a:xfrm>
              <a:off x="6282080" y="2034942"/>
              <a:ext cx="44912" cy="63822"/>
            </a:xfrm>
            <a:custGeom>
              <a:rect b="b" l="l" r="r" t="t"/>
              <a:pathLst>
                <a:path extrusionOk="0" h="81" w="57">
                  <a:moveTo>
                    <a:pt x="55" y="34"/>
                  </a:moveTo>
                  <a:lnTo>
                    <a:pt x="55" y="34"/>
                  </a:lnTo>
                  <a:cubicBezTo>
                    <a:pt x="61" y="55"/>
                    <a:pt x="53" y="77"/>
                    <a:pt x="38" y="81"/>
                  </a:cubicBezTo>
                  <a:cubicBezTo>
                    <a:pt x="22" y="85"/>
                    <a:pt x="6" y="69"/>
                    <a:pt x="1" y="48"/>
                  </a:cubicBezTo>
                  <a:cubicBezTo>
                    <a:pt x="-3" y="24"/>
                    <a:pt x="5" y="3"/>
                    <a:pt x="18" y="1"/>
                  </a:cubicBezTo>
                  <a:cubicBezTo>
                    <a:pt x="34" y="-3"/>
                    <a:pt x="50" y="10"/>
                    <a:pt x="55" y="3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4" name="Google Shape;614;p33"/>
            <p:cNvSpPr/>
            <p:nvPr/>
          </p:nvSpPr>
          <p:spPr>
            <a:xfrm>
              <a:off x="6284444" y="2038094"/>
              <a:ext cx="39396" cy="57518"/>
            </a:xfrm>
            <a:custGeom>
              <a:rect b="b" l="l" r="r" t="t"/>
              <a:pathLst>
                <a:path extrusionOk="0" h="73" w="50">
                  <a:moveTo>
                    <a:pt x="35" y="73"/>
                  </a:moveTo>
                  <a:lnTo>
                    <a:pt x="35" y="73"/>
                  </a:lnTo>
                  <a:cubicBezTo>
                    <a:pt x="21" y="75"/>
                    <a:pt x="7" y="61"/>
                    <a:pt x="2" y="42"/>
                  </a:cubicBezTo>
                  <a:cubicBezTo>
                    <a:pt x="-2" y="22"/>
                    <a:pt x="3" y="2"/>
                    <a:pt x="17" y="1"/>
                  </a:cubicBezTo>
                  <a:cubicBezTo>
                    <a:pt x="29" y="-3"/>
                    <a:pt x="45" y="10"/>
                    <a:pt x="49" y="30"/>
                  </a:cubicBezTo>
                  <a:cubicBezTo>
                    <a:pt x="52" y="49"/>
                    <a:pt x="47" y="69"/>
                    <a:pt x="35" y="7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5" name="Google Shape;615;p33"/>
            <p:cNvSpPr/>
            <p:nvPr/>
          </p:nvSpPr>
          <p:spPr>
            <a:xfrm>
              <a:off x="6289171" y="2041246"/>
              <a:ext cx="30729" cy="43336"/>
            </a:xfrm>
            <a:custGeom>
              <a:rect b="b" l="l" r="r" t="t"/>
              <a:pathLst>
                <a:path extrusionOk="0" h="55" w="39">
                  <a:moveTo>
                    <a:pt x="21" y="20"/>
                  </a:moveTo>
                  <a:lnTo>
                    <a:pt x="21" y="20"/>
                  </a:lnTo>
                  <a:cubicBezTo>
                    <a:pt x="27" y="20"/>
                    <a:pt x="33" y="22"/>
                    <a:pt x="39" y="30"/>
                  </a:cubicBezTo>
                  <a:cubicBezTo>
                    <a:pt x="39" y="28"/>
                    <a:pt x="39" y="28"/>
                    <a:pt x="39" y="28"/>
                  </a:cubicBezTo>
                  <a:cubicBezTo>
                    <a:pt x="35" y="10"/>
                    <a:pt x="21" y="-2"/>
                    <a:pt x="11" y="0"/>
                  </a:cubicBezTo>
                  <a:cubicBezTo>
                    <a:pt x="1" y="2"/>
                    <a:pt x="-3" y="20"/>
                    <a:pt x="1" y="36"/>
                  </a:cubicBezTo>
                  <a:cubicBezTo>
                    <a:pt x="3" y="44"/>
                    <a:pt x="5" y="51"/>
                    <a:pt x="9" y="55"/>
                  </a:cubicBezTo>
                  <a:cubicBezTo>
                    <a:pt x="7" y="40"/>
                    <a:pt x="11" y="22"/>
                    <a:pt x="21" y="2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6" name="Google Shape;616;p33"/>
            <p:cNvSpPr/>
            <p:nvPr/>
          </p:nvSpPr>
          <p:spPr>
            <a:xfrm>
              <a:off x="6170194" y="2126341"/>
              <a:ext cx="32305" cy="36244"/>
            </a:xfrm>
            <a:custGeom>
              <a:rect b="b" l="l" r="r" t="t"/>
              <a:pathLst>
                <a:path extrusionOk="0" h="46" w="41">
                  <a:moveTo>
                    <a:pt x="35" y="14"/>
                  </a:moveTo>
                  <a:lnTo>
                    <a:pt x="35" y="14"/>
                  </a:lnTo>
                  <a:cubicBezTo>
                    <a:pt x="43" y="26"/>
                    <a:pt x="43" y="40"/>
                    <a:pt x="35" y="43"/>
                  </a:cubicBezTo>
                  <a:cubicBezTo>
                    <a:pt x="27" y="49"/>
                    <a:pt x="15" y="43"/>
                    <a:pt x="6" y="32"/>
                  </a:cubicBezTo>
                  <a:cubicBezTo>
                    <a:pt x="-2" y="20"/>
                    <a:pt x="-2" y="6"/>
                    <a:pt x="7" y="2"/>
                  </a:cubicBezTo>
                  <a:cubicBezTo>
                    <a:pt x="15" y="-4"/>
                    <a:pt x="27" y="2"/>
                    <a:pt x="35"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7" name="Google Shape;617;p33"/>
            <p:cNvSpPr/>
            <p:nvPr/>
          </p:nvSpPr>
          <p:spPr>
            <a:xfrm>
              <a:off x="6172558" y="2127917"/>
              <a:ext cx="28365" cy="32305"/>
            </a:xfrm>
            <a:custGeom>
              <a:rect b="b" l="l" r="r" t="t"/>
              <a:pathLst>
                <a:path extrusionOk="0" h="41" w="36">
                  <a:moveTo>
                    <a:pt x="30" y="39"/>
                  </a:moveTo>
                  <a:lnTo>
                    <a:pt x="30" y="39"/>
                  </a:lnTo>
                  <a:cubicBezTo>
                    <a:pt x="24" y="43"/>
                    <a:pt x="12" y="39"/>
                    <a:pt x="7" y="30"/>
                  </a:cubicBezTo>
                  <a:cubicBezTo>
                    <a:pt x="-1" y="18"/>
                    <a:pt x="-1" y="6"/>
                    <a:pt x="4" y="2"/>
                  </a:cubicBezTo>
                  <a:cubicBezTo>
                    <a:pt x="12" y="-4"/>
                    <a:pt x="22" y="2"/>
                    <a:pt x="30" y="12"/>
                  </a:cubicBezTo>
                  <a:cubicBezTo>
                    <a:pt x="38" y="24"/>
                    <a:pt x="38" y="35"/>
                    <a:pt x="30" y="3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8" name="Google Shape;618;p33"/>
            <p:cNvSpPr/>
            <p:nvPr/>
          </p:nvSpPr>
          <p:spPr>
            <a:xfrm>
              <a:off x="6174922" y="2130281"/>
              <a:ext cx="19698" cy="25214"/>
            </a:xfrm>
            <a:custGeom>
              <a:rect b="b" l="l" r="r" t="t"/>
              <a:pathLst>
                <a:path extrusionOk="0" h="32" w="25">
                  <a:moveTo>
                    <a:pt x="13" y="11"/>
                  </a:moveTo>
                  <a:lnTo>
                    <a:pt x="13" y="11"/>
                  </a:lnTo>
                  <a:cubicBezTo>
                    <a:pt x="17" y="9"/>
                    <a:pt x="21" y="9"/>
                    <a:pt x="25" y="11"/>
                  </a:cubicBezTo>
                  <a:lnTo>
                    <a:pt x="25" y="11"/>
                  </a:lnTo>
                  <a:cubicBezTo>
                    <a:pt x="19" y="3"/>
                    <a:pt x="9" y="-3"/>
                    <a:pt x="4" y="1"/>
                  </a:cubicBezTo>
                  <a:cubicBezTo>
                    <a:pt x="-2" y="5"/>
                    <a:pt x="0" y="15"/>
                    <a:pt x="5" y="25"/>
                  </a:cubicBezTo>
                  <a:cubicBezTo>
                    <a:pt x="7" y="29"/>
                    <a:pt x="11" y="31"/>
                    <a:pt x="15" y="32"/>
                  </a:cubicBezTo>
                  <a:cubicBezTo>
                    <a:pt x="9" y="25"/>
                    <a:pt x="7" y="15"/>
                    <a:pt x="13" y="1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19" name="Google Shape;619;p33"/>
            <p:cNvSpPr/>
            <p:nvPr/>
          </p:nvSpPr>
          <p:spPr>
            <a:xfrm>
              <a:off x="6242684" y="2277622"/>
              <a:ext cx="32305" cy="37032"/>
            </a:xfrm>
            <a:custGeom>
              <a:rect b="b" l="l" r="r" t="t"/>
              <a:pathLst>
                <a:path extrusionOk="0" h="47" w="41">
                  <a:moveTo>
                    <a:pt x="35" y="14"/>
                  </a:moveTo>
                  <a:lnTo>
                    <a:pt x="35" y="14"/>
                  </a:lnTo>
                  <a:cubicBezTo>
                    <a:pt x="43" y="26"/>
                    <a:pt x="43" y="39"/>
                    <a:pt x="35" y="45"/>
                  </a:cubicBezTo>
                  <a:cubicBezTo>
                    <a:pt x="27" y="49"/>
                    <a:pt x="13" y="45"/>
                    <a:pt x="6" y="33"/>
                  </a:cubicBezTo>
                  <a:cubicBezTo>
                    <a:pt x="-2" y="22"/>
                    <a:pt x="-2" y="8"/>
                    <a:pt x="6" y="2"/>
                  </a:cubicBezTo>
                  <a:cubicBezTo>
                    <a:pt x="13" y="-4"/>
                    <a:pt x="27" y="2"/>
                    <a:pt x="35"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0" name="Google Shape;620;p33"/>
            <p:cNvSpPr/>
            <p:nvPr/>
          </p:nvSpPr>
          <p:spPr>
            <a:xfrm>
              <a:off x="6245047" y="2279986"/>
              <a:ext cx="27577" cy="33093"/>
            </a:xfrm>
            <a:custGeom>
              <a:rect b="b" l="l" r="r" t="t"/>
              <a:pathLst>
                <a:path extrusionOk="0" h="42" w="35">
                  <a:moveTo>
                    <a:pt x="30" y="40"/>
                  </a:moveTo>
                  <a:lnTo>
                    <a:pt x="30" y="40"/>
                  </a:lnTo>
                  <a:cubicBezTo>
                    <a:pt x="24" y="44"/>
                    <a:pt x="12" y="39"/>
                    <a:pt x="6" y="29"/>
                  </a:cubicBezTo>
                  <a:cubicBezTo>
                    <a:pt x="-1" y="19"/>
                    <a:pt x="-1" y="5"/>
                    <a:pt x="5" y="1"/>
                  </a:cubicBezTo>
                  <a:cubicBezTo>
                    <a:pt x="12" y="-3"/>
                    <a:pt x="22" y="1"/>
                    <a:pt x="30" y="13"/>
                  </a:cubicBezTo>
                  <a:cubicBezTo>
                    <a:pt x="36" y="23"/>
                    <a:pt x="38" y="34"/>
                    <a:pt x="30" y="4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1" name="Google Shape;621;p33"/>
            <p:cNvSpPr/>
            <p:nvPr/>
          </p:nvSpPr>
          <p:spPr>
            <a:xfrm>
              <a:off x="6247411" y="2281562"/>
              <a:ext cx="19698" cy="26789"/>
            </a:xfrm>
            <a:custGeom>
              <a:rect b="b" l="l" r="r" t="t"/>
              <a:pathLst>
                <a:path extrusionOk="0" h="34" w="25">
                  <a:moveTo>
                    <a:pt x="13" y="11"/>
                  </a:moveTo>
                  <a:lnTo>
                    <a:pt x="13" y="11"/>
                  </a:lnTo>
                  <a:cubicBezTo>
                    <a:pt x="17" y="9"/>
                    <a:pt x="21" y="11"/>
                    <a:pt x="25" y="13"/>
                  </a:cubicBezTo>
                  <a:lnTo>
                    <a:pt x="25" y="11"/>
                  </a:lnTo>
                  <a:cubicBezTo>
                    <a:pt x="19" y="3"/>
                    <a:pt x="9" y="-3"/>
                    <a:pt x="3" y="1"/>
                  </a:cubicBezTo>
                  <a:cubicBezTo>
                    <a:pt x="-2" y="5"/>
                    <a:pt x="0" y="17"/>
                    <a:pt x="6" y="24"/>
                  </a:cubicBezTo>
                  <a:cubicBezTo>
                    <a:pt x="7" y="28"/>
                    <a:pt x="11" y="32"/>
                    <a:pt x="13" y="34"/>
                  </a:cubicBezTo>
                  <a:cubicBezTo>
                    <a:pt x="9" y="24"/>
                    <a:pt x="7" y="15"/>
                    <a:pt x="13" y="1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2" name="Google Shape;622;p33"/>
            <p:cNvSpPr/>
            <p:nvPr/>
          </p:nvSpPr>
          <p:spPr>
            <a:xfrm>
              <a:off x="5583189" y="2588063"/>
              <a:ext cx="2612768" cy="619307"/>
            </a:xfrm>
            <a:custGeom>
              <a:rect b="b" l="l" r="r" t="t"/>
              <a:pathLst>
                <a:path extrusionOk="0" h="786" w="3316">
                  <a:moveTo>
                    <a:pt x="77" y="786"/>
                  </a:moveTo>
                  <a:lnTo>
                    <a:pt x="77" y="786"/>
                  </a:lnTo>
                  <a:cubicBezTo>
                    <a:pt x="3239" y="786"/>
                    <a:pt x="3239" y="786"/>
                    <a:pt x="3239" y="786"/>
                  </a:cubicBezTo>
                  <a:cubicBezTo>
                    <a:pt x="3298" y="786"/>
                    <a:pt x="3335" y="721"/>
                    <a:pt x="3305" y="670"/>
                  </a:cubicBezTo>
                  <a:cubicBezTo>
                    <a:pt x="2939" y="37"/>
                    <a:pt x="2939" y="37"/>
                    <a:pt x="2939" y="37"/>
                  </a:cubicBezTo>
                  <a:cubicBezTo>
                    <a:pt x="2925" y="14"/>
                    <a:pt x="2900" y="0"/>
                    <a:pt x="2872" y="0"/>
                  </a:cubicBezTo>
                  <a:cubicBezTo>
                    <a:pt x="441" y="0"/>
                    <a:pt x="441" y="0"/>
                    <a:pt x="441" y="0"/>
                  </a:cubicBezTo>
                  <a:cubicBezTo>
                    <a:pt x="413" y="0"/>
                    <a:pt x="388" y="14"/>
                    <a:pt x="374" y="37"/>
                  </a:cubicBezTo>
                  <a:cubicBezTo>
                    <a:pt x="10" y="670"/>
                    <a:pt x="10" y="670"/>
                    <a:pt x="10" y="670"/>
                  </a:cubicBezTo>
                  <a:cubicBezTo>
                    <a:pt x="-19" y="721"/>
                    <a:pt x="18" y="786"/>
                    <a:pt x="77" y="786"/>
                  </a:cubicBezTo>
                  <a:close/>
                </a:path>
              </a:pathLst>
            </a:custGeom>
            <a:solidFill>
              <a:srgbClr val="4C4980">
                <a:alpha val="4151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3" name="Google Shape;623;p33"/>
            <p:cNvSpPr/>
            <p:nvPr/>
          </p:nvSpPr>
          <p:spPr>
            <a:xfrm>
              <a:off x="6611433" y="2387143"/>
              <a:ext cx="179647" cy="320684"/>
            </a:xfrm>
            <a:custGeom>
              <a:rect b="b" l="l" r="r" t="t"/>
              <a:pathLst>
                <a:path extrusionOk="0" h="407" w="228">
                  <a:moveTo>
                    <a:pt x="161" y="322"/>
                  </a:moveTo>
                  <a:lnTo>
                    <a:pt x="161" y="322"/>
                  </a:lnTo>
                  <a:cubicBezTo>
                    <a:pt x="137" y="308"/>
                    <a:pt x="59" y="0"/>
                    <a:pt x="59" y="0"/>
                  </a:cubicBezTo>
                  <a:cubicBezTo>
                    <a:pt x="0" y="38"/>
                    <a:pt x="0" y="38"/>
                    <a:pt x="0" y="38"/>
                  </a:cubicBezTo>
                  <a:cubicBezTo>
                    <a:pt x="6" y="43"/>
                    <a:pt x="153" y="267"/>
                    <a:pt x="131" y="345"/>
                  </a:cubicBezTo>
                  <a:cubicBezTo>
                    <a:pt x="118" y="400"/>
                    <a:pt x="131" y="410"/>
                    <a:pt x="149" y="406"/>
                  </a:cubicBezTo>
                  <a:cubicBezTo>
                    <a:pt x="168" y="404"/>
                    <a:pt x="162" y="369"/>
                    <a:pt x="174" y="371"/>
                  </a:cubicBezTo>
                  <a:cubicBezTo>
                    <a:pt x="186" y="374"/>
                    <a:pt x="213" y="384"/>
                    <a:pt x="225" y="371"/>
                  </a:cubicBezTo>
                  <a:cubicBezTo>
                    <a:pt x="239" y="355"/>
                    <a:pt x="192" y="337"/>
                    <a:pt x="161" y="32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4" name="Google Shape;624;p33"/>
            <p:cNvSpPr/>
            <p:nvPr/>
          </p:nvSpPr>
          <p:spPr>
            <a:xfrm>
              <a:off x="6401845" y="1978212"/>
              <a:ext cx="285230" cy="498755"/>
            </a:xfrm>
            <a:custGeom>
              <a:rect b="b" l="l" r="r" t="t"/>
              <a:pathLst>
                <a:path extrusionOk="0" h="633" w="362">
                  <a:moveTo>
                    <a:pt x="301" y="619"/>
                  </a:moveTo>
                  <a:lnTo>
                    <a:pt x="301" y="619"/>
                  </a:lnTo>
                  <a:lnTo>
                    <a:pt x="299" y="617"/>
                  </a:lnTo>
                  <a:cubicBezTo>
                    <a:pt x="291" y="608"/>
                    <a:pt x="284" y="600"/>
                    <a:pt x="276" y="592"/>
                  </a:cubicBezTo>
                  <a:cubicBezTo>
                    <a:pt x="258" y="572"/>
                    <a:pt x="239" y="553"/>
                    <a:pt x="221" y="535"/>
                  </a:cubicBezTo>
                  <a:cubicBezTo>
                    <a:pt x="182" y="498"/>
                    <a:pt x="141" y="465"/>
                    <a:pt x="103" y="427"/>
                  </a:cubicBezTo>
                  <a:cubicBezTo>
                    <a:pt x="86" y="412"/>
                    <a:pt x="70" y="396"/>
                    <a:pt x="54" y="380"/>
                  </a:cubicBezTo>
                  <a:cubicBezTo>
                    <a:pt x="37" y="362"/>
                    <a:pt x="19" y="345"/>
                    <a:pt x="11" y="321"/>
                  </a:cubicBezTo>
                  <a:cubicBezTo>
                    <a:pt x="-2" y="290"/>
                    <a:pt x="-2" y="255"/>
                    <a:pt x="3" y="222"/>
                  </a:cubicBezTo>
                  <a:cubicBezTo>
                    <a:pt x="9" y="177"/>
                    <a:pt x="21" y="131"/>
                    <a:pt x="39" y="92"/>
                  </a:cubicBezTo>
                  <a:cubicBezTo>
                    <a:pt x="49" y="71"/>
                    <a:pt x="60" y="51"/>
                    <a:pt x="74" y="33"/>
                  </a:cubicBezTo>
                  <a:cubicBezTo>
                    <a:pt x="80" y="26"/>
                    <a:pt x="88" y="14"/>
                    <a:pt x="97" y="8"/>
                  </a:cubicBezTo>
                  <a:cubicBezTo>
                    <a:pt x="105" y="2"/>
                    <a:pt x="119" y="0"/>
                    <a:pt x="129" y="0"/>
                  </a:cubicBezTo>
                  <a:cubicBezTo>
                    <a:pt x="143" y="0"/>
                    <a:pt x="154" y="4"/>
                    <a:pt x="168" y="10"/>
                  </a:cubicBezTo>
                  <a:cubicBezTo>
                    <a:pt x="207" y="26"/>
                    <a:pt x="241" y="57"/>
                    <a:pt x="266" y="92"/>
                  </a:cubicBezTo>
                  <a:cubicBezTo>
                    <a:pt x="321" y="165"/>
                    <a:pt x="350" y="253"/>
                    <a:pt x="358" y="343"/>
                  </a:cubicBezTo>
                  <a:cubicBezTo>
                    <a:pt x="368" y="431"/>
                    <a:pt x="356" y="523"/>
                    <a:pt x="338" y="609"/>
                  </a:cubicBezTo>
                  <a:cubicBezTo>
                    <a:pt x="335" y="621"/>
                    <a:pt x="331" y="633"/>
                    <a:pt x="319" y="633"/>
                  </a:cubicBezTo>
                  <a:cubicBezTo>
                    <a:pt x="311" y="633"/>
                    <a:pt x="305" y="625"/>
                    <a:pt x="301" y="61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5" name="Google Shape;625;p33"/>
            <p:cNvSpPr/>
            <p:nvPr/>
          </p:nvSpPr>
          <p:spPr>
            <a:xfrm>
              <a:off x="6428634" y="2036518"/>
              <a:ext cx="229287" cy="358505"/>
            </a:xfrm>
            <a:custGeom>
              <a:rect b="b" l="l" r="r" t="t"/>
              <a:pathLst>
                <a:path extrusionOk="0" h="455" w="291">
                  <a:moveTo>
                    <a:pt x="1" y="175"/>
                  </a:moveTo>
                  <a:lnTo>
                    <a:pt x="1" y="175"/>
                  </a:lnTo>
                  <a:cubicBezTo>
                    <a:pt x="7" y="232"/>
                    <a:pt x="38" y="285"/>
                    <a:pt x="77" y="328"/>
                  </a:cubicBezTo>
                  <a:cubicBezTo>
                    <a:pt x="116" y="371"/>
                    <a:pt x="163" y="406"/>
                    <a:pt x="212" y="440"/>
                  </a:cubicBezTo>
                  <a:cubicBezTo>
                    <a:pt x="226" y="449"/>
                    <a:pt x="244" y="461"/>
                    <a:pt x="259" y="451"/>
                  </a:cubicBezTo>
                  <a:cubicBezTo>
                    <a:pt x="269" y="445"/>
                    <a:pt x="275" y="434"/>
                    <a:pt x="277" y="422"/>
                  </a:cubicBezTo>
                  <a:cubicBezTo>
                    <a:pt x="301" y="339"/>
                    <a:pt x="295" y="249"/>
                    <a:pt x="261" y="171"/>
                  </a:cubicBezTo>
                  <a:cubicBezTo>
                    <a:pt x="234" y="108"/>
                    <a:pt x="171" y="12"/>
                    <a:pt x="95" y="1"/>
                  </a:cubicBezTo>
                  <a:cubicBezTo>
                    <a:pt x="15" y="-11"/>
                    <a:pt x="-5" y="118"/>
                    <a:pt x="1" y="175"/>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6" name="Google Shape;626;p33"/>
            <p:cNvSpPr/>
            <p:nvPr/>
          </p:nvSpPr>
          <p:spPr>
            <a:xfrm>
              <a:off x="6464879" y="2078278"/>
              <a:ext cx="105582" cy="200132"/>
            </a:xfrm>
            <a:custGeom>
              <a:rect b="b" l="l" r="r" t="t"/>
              <a:pathLst>
                <a:path extrusionOk="0" h="254" w="134">
                  <a:moveTo>
                    <a:pt x="49" y="228"/>
                  </a:moveTo>
                  <a:lnTo>
                    <a:pt x="49" y="228"/>
                  </a:lnTo>
                  <a:cubicBezTo>
                    <a:pt x="55" y="238"/>
                    <a:pt x="64" y="245"/>
                    <a:pt x="74" y="249"/>
                  </a:cubicBezTo>
                  <a:cubicBezTo>
                    <a:pt x="86" y="255"/>
                    <a:pt x="98" y="255"/>
                    <a:pt x="107" y="249"/>
                  </a:cubicBezTo>
                  <a:cubicBezTo>
                    <a:pt x="120" y="241"/>
                    <a:pt x="123" y="226"/>
                    <a:pt x="125" y="214"/>
                  </a:cubicBezTo>
                  <a:cubicBezTo>
                    <a:pt x="133" y="171"/>
                    <a:pt x="139" y="126"/>
                    <a:pt x="129" y="83"/>
                  </a:cubicBezTo>
                  <a:cubicBezTo>
                    <a:pt x="117" y="32"/>
                    <a:pt x="55" y="-43"/>
                    <a:pt x="16" y="30"/>
                  </a:cubicBezTo>
                  <a:cubicBezTo>
                    <a:pt x="-18" y="88"/>
                    <a:pt x="8" y="179"/>
                    <a:pt x="49" y="228"/>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7" name="Google Shape;627;p33"/>
            <p:cNvSpPr/>
            <p:nvPr/>
          </p:nvSpPr>
          <p:spPr>
            <a:xfrm>
              <a:off x="6583856" y="2207497"/>
              <a:ext cx="54367" cy="133947"/>
            </a:xfrm>
            <a:custGeom>
              <a:rect b="b" l="l" r="r" t="t"/>
              <a:pathLst>
                <a:path extrusionOk="0" h="170" w="69">
                  <a:moveTo>
                    <a:pt x="53" y="156"/>
                  </a:moveTo>
                  <a:lnTo>
                    <a:pt x="53" y="156"/>
                  </a:lnTo>
                  <a:cubicBezTo>
                    <a:pt x="60" y="144"/>
                    <a:pt x="62" y="131"/>
                    <a:pt x="64" y="118"/>
                  </a:cubicBezTo>
                  <a:cubicBezTo>
                    <a:pt x="68" y="89"/>
                    <a:pt x="76" y="30"/>
                    <a:pt x="53" y="9"/>
                  </a:cubicBezTo>
                  <a:cubicBezTo>
                    <a:pt x="33" y="-11"/>
                    <a:pt x="19" y="7"/>
                    <a:pt x="12" y="27"/>
                  </a:cubicBezTo>
                  <a:cubicBezTo>
                    <a:pt x="2" y="52"/>
                    <a:pt x="0" y="85"/>
                    <a:pt x="0" y="113"/>
                  </a:cubicBezTo>
                  <a:cubicBezTo>
                    <a:pt x="2" y="138"/>
                    <a:pt x="19" y="197"/>
                    <a:pt x="53" y="156"/>
                  </a:cubicBezTo>
                  <a:close/>
                </a:path>
              </a:pathLst>
            </a:custGeom>
            <a:solidFill>
              <a:srgbClr val="F1EEE5">
                <a:alpha val="28300"/>
              </a:srgbClr>
            </a:solidFill>
            <a:ln>
              <a:noFill/>
            </a:ln>
          </p:spPr>
          <p:txBody>
            <a:bodyPr anchorCtr="1" anchor="ctr" bIns="16200" lIns="90000" spcFirstLastPara="1" rIns="90000" wrap="square" tIns="16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8" name="Google Shape;628;p33"/>
            <p:cNvSpPr/>
            <p:nvPr/>
          </p:nvSpPr>
          <p:spPr>
            <a:xfrm>
              <a:off x="6594099" y="2157858"/>
              <a:ext cx="3152" cy="2364"/>
            </a:xfrm>
            <a:custGeom>
              <a:rect b="b" l="l" r="r" t="t"/>
              <a:pathLst>
                <a:path extrusionOk="0" h="3" w="4">
                  <a:moveTo>
                    <a:pt x="4" y="1"/>
                  </a:moveTo>
                  <a:lnTo>
                    <a:pt x="4" y="1"/>
                  </a:lnTo>
                  <a:cubicBezTo>
                    <a:pt x="4" y="3"/>
                    <a:pt x="4" y="3"/>
                    <a:pt x="2" y="3"/>
                  </a:cubicBezTo>
                  <a:lnTo>
                    <a:pt x="0" y="3"/>
                  </a:lnTo>
                  <a:cubicBezTo>
                    <a:pt x="0" y="1"/>
                    <a:pt x="0" y="0"/>
                    <a:pt x="2" y="0"/>
                  </a:cubicBezTo>
                  <a:cubicBezTo>
                    <a:pt x="2" y="0"/>
                    <a:pt x="4" y="0"/>
                    <a:pt x="4" y="1"/>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29" name="Google Shape;629;p33"/>
            <p:cNvSpPr/>
            <p:nvPr/>
          </p:nvSpPr>
          <p:spPr>
            <a:xfrm>
              <a:off x="6580704" y="2095612"/>
              <a:ext cx="25214" cy="24426"/>
            </a:xfrm>
            <a:custGeom>
              <a:rect b="b" l="l" r="r" t="t"/>
              <a:pathLst>
                <a:path extrusionOk="0" h="31" w="32">
                  <a:moveTo>
                    <a:pt x="31" y="12"/>
                  </a:moveTo>
                  <a:lnTo>
                    <a:pt x="31" y="12"/>
                  </a:lnTo>
                  <a:cubicBezTo>
                    <a:pt x="33" y="20"/>
                    <a:pt x="27" y="28"/>
                    <a:pt x="19" y="29"/>
                  </a:cubicBezTo>
                  <a:cubicBezTo>
                    <a:pt x="12" y="33"/>
                    <a:pt x="4" y="28"/>
                    <a:pt x="2" y="20"/>
                  </a:cubicBezTo>
                  <a:cubicBezTo>
                    <a:pt x="-2" y="12"/>
                    <a:pt x="4" y="4"/>
                    <a:pt x="12" y="0"/>
                  </a:cubicBezTo>
                  <a:cubicBezTo>
                    <a:pt x="19" y="-2"/>
                    <a:pt x="27" y="4"/>
                    <a:pt x="31" y="12"/>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0" name="Google Shape;630;p33"/>
            <p:cNvSpPr/>
            <p:nvPr/>
          </p:nvSpPr>
          <p:spPr>
            <a:xfrm>
              <a:off x="6603554" y="2142100"/>
              <a:ext cx="7879" cy="7879"/>
            </a:xfrm>
            <a:custGeom>
              <a:rect b="b" l="l" r="r" t="t"/>
              <a:pathLst>
                <a:path extrusionOk="0" h="10" w="10">
                  <a:moveTo>
                    <a:pt x="10" y="4"/>
                  </a:moveTo>
                  <a:lnTo>
                    <a:pt x="10" y="4"/>
                  </a:lnTo>
                  <a:cubicBezTo>
                    <a:pt x="10" y="6"/>
                    <a:pt x="8" y="7"/>
                    <a:pt x="6" y="10"/>
                  </a:cubicBezTo>
                  <a:cubicBezTo>
                    <a:pt x="4" y="10"/>
                    <a:pt x="0" y="7"/>
                    <a:pt x="0" y="6"/>
                  </a:cubicBezTo>
                  <a:cubicBezTo>
                    <a:pt x="0" y="4"/>
                    <a:pt x="0" y="0"/>
                    <a:pt x="4" y="0"/>
                  </a:cubicBezTo>
                  <a:cubicBezTo>
                    <a:pt x="6" y="0"/>
                    <a:pt x="8" y="0"/>
                    <a:pt x="10" y="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1" name="Google Shape;631;p33"/>
            <p:cNvSpPr/>
            <p:nvPr/>
          </p:nvSpPr>
          <p:spPr>
            <a:xfrm>
              <a:off x="6494820" y="2016032"/>
              <a:ext cx="35457" cy="37032"/>
            </a:xfrm>
            <a:custGeom>
              <a:rect b="b" l="l" r="r" t="t"/>
              <a:pathLst>
                <a:path extrusionOk="0" h="47" w="45">
                  <a:moveTo>
                    <a:pt x="44" y="17"/>
                  </a:moveTo>
                  <a:lnTo>
                    <a:pt x="44" y="17"/>
                  </a:lnTo>
                  <a:cubicBezTo>
                    <a:pt x="48" y="30"/>
                    <a:pt x="40" y="42"/>
                    <a:pt x="28" y="46"/>
                  </a:cubicBezTo>
                  <a:cubicBezTo>
                    <a:pt x="17" y="50"/>
                    <a:pt x="3" y="42"/>
                    <a:pt x="1" y="30"/>
                  </a:cubicBezTo>
                  <a:cubicBezTo>
                    <a:pt x="-3" y="17"/>
                    <a:pt x="5" y="5"/>
                    <a:pt x="17" y="1"/>
                  </a:cubicBezTo>
                  <a:cubicBezTo>
                    <a:pt x="28" y="-3"/>
                    <a:pt x="42" y="5"/>
                    <a:pt x="44" y="17"/>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2" name="Google Shape;632;p33"/>
            <p:cNvSpPr/>
            <p:nvPr/>
          </p:nvSpPr>
          <p:spPr>
            <a:xfrm>
              <a:off x="6524761" y="2322534"/>
              <a:ext cx="26790" cy="26789"/>
            </a:xfrm>
            <a:custGeom>
              <a:rect b="b" l="l" r="r" t="t"/>
              <a:pathLst>
                <a:path extrusionOk="0" h="34" w="34">
                  <a:moveTo>
                    <a:pt x="34" y="12"/>
                  </a:moveTo>
                  <a:lnTo>
                    <a:pt x="34" y="12"/>
                  </a:lnTo>
                  <a:cubicBezTo>
                    <a:pt x="35" y="22"/>
                    <a:pt x="30" y="31"/>
                    <a:pt x="22" y="33"/>
                  </a:cubicBezTo>
                  <a:cubicBezTo>
                    <a:pt x="12" y="35"/>
                    <a:pt x="2" y="31"/>
                    <a:pt x="0" y="22"/>
                  </a:cubicBezTo>
                  <a:cubicBezTo>
                    <a:pt x="-2" y="12"/>
                    <a:pt x="2" y="4"/>
                    <a:pt x="12" y="0"/>
                  </a:cubicBezTo>
                  <a:cubicBezTo>
                    <a:pt x="22" y="-2"/>
                    <a:pt x="30" y="4"/>
                    <a:pt x="34" y="12"/>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3" name="Google Shape;633;p33"/>
            <p:cNvSpPr/>
            <p:nvPr/>
          </p:nvSpPr>
          <p:spPr>
            <a:xfrm>
              <a:off x="6573613" y="2339080"/>
              <a:ext cx="11031" cy="10243"/>
            </a:xfrm>
            <a:custGeom>
              <a:rect b="b" l="l" r="r" t="t"/>
              <a:pathLst>
                <a:path extrusionOk="0" h="13" w="14">
                  <a:moveTo>
                    <a:pt x="13" y="5"/>
                  </a:moveTo>
                  <a:lnTo>
                    <a:pt x="13" y="5"/>
                  </a:lnTo>
                  <a:cubicBezTo>
                    <a:pt x="15" y="9"/>
                    <a:pt x="13" y="12"/>
                    <a:pt x="9" y="12"/>
                  </a:cubicBezTo>
                  <a:cubicBezTo>
                    <a:pt x="5" y="14"/>
                    <a:pt x="1" y="12"/>
                    <a:pt x="1" y="9"/>
                  </a:cubicBezTo>
                  <a:cubicBezTo>
                    <a:pt x="-1" y="5"/>
                    <a:pt x="1" y="1"/>
                    <a:pt x="5" y="1"/>
                  </a:cubicBezTo>
                  <a:cubicBezTo>
                    <a:pt x="9" y="-2"/>
                    <a:pt x="13" y="1"/>
                    <a:pt x="13" y="5"/>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4" name="Google Shape;634;p33"/>
            <p:cNvSpPr/>
            <p:nvPr/>
          </p:nvSpPr>
          <p:spPr>
            <a:xfrm>
              <a:off x="5919634" y="2703888"/>
              <a:ext cx="114249" cy="102430"/>
            </a:xfrm>
            <a:custGeom>
              <a:rect b="b" l="l" r="r" t="t"/>
              <a:pathLst>
                <a:path extrusionOk="0" h="130" w="145">
                  <a:moveTo>
                    <a:pt x="12" y="80"/>
                  </a:moveTo>
                  <a:lnTo>
                    <a:pt x="12" y="80"/>
                  </a:lnTo>
                  <a:cubicBezTo>
                    <a:pt x="6" y="70"/>
                    <a:pt x="0" y="61"/>
                    <a:pt x="0" y="49"/>
                  </a:cubicBezTo>
                  <a:cubicBezTo>
                    <a:pt x="-2" y="39"/>
                    <a:pt x="2" y="25"/>
                    <a:pt x="12" y="16"/>
                  </a:cubicBezTo>
                  <a:cubicBezTo>
                    <a:pt x="20" y="6"/>
                    <a:pt x="31" y="2"/>
                    <a:pt x="41" y="0"/>
                  </a:cubicBezTo>
                  <a:cubicBezTo>
                    <a:pt x="53" y="0"/>
                    <a:pt x="63" y="2"/>
                    <a:pt x="73" y="4"/>
                  </a:cubicBezTo>
                  <a:cubicBezTo>
                    <a:pt x="90" y="10"/>
                    <a:pt x="108" y="19"/>
                    <a:pt x="122" y="31"/>
                  </a:cubicBezTo>
                  <a:cubicBezTo>
                    <a:pt x="143" y="49"/>
                    <a:pt x="165" y="110"/>
                    <a:pt x="114" y="127"/>
                  </a:cubicBezTo>
                  <a:cubicBezTo>
                    <a:pt x="75" y="141"/>
                    <a:pt x="30" y="106"/>
                    <a:pt x="12" y="80"/>
                  </a:cubicBezTo>
                  <a:close/>
                </a:path>
              </a:pathLst>
            </a:custGeom>
            <a:solidFill>
              <a:schemeClr val="accent6"/>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5" name="Google Shape;635;p33"/>
            <p:cNvSpPr/>
            <p:nvPr/>
          </p:nvSpPr>
          <p:spPr>
            <a:xfrm>
              <a:off x="5927513" y="2733041"/>
              <a:ext cx="99279" cy="65398"/>
            </a:xfrm>
            <a:custGeom>
              <a:rect b="b" l="l" r="r" t="t"/>
              <a:pathLst>
                <a:path extrusionOk="0" h="83" w="126">
                  <a:moveTo>
                    <a:pt x="102" y="0"/>
                  </a:moveTo>
                  <a:lnTo>
                    <a:pt x="102" y="0"/>
                  </a:lnTo>
                  <a:cubicBezTo>
                    <a:pt x="102" y="0"/>
                    <a:pt x="102" y="2"/>
                    <a:pt x="102" y="4"/>
                  </a:cubicBezTo>
                  <a:cubicBezTo>
                    <a:pt x="100" y="12"/>
                    <a:pt x="96" y="18"/>
                    <a:pt x="90" y="24"/>
                  </a:cubicBezTo>
                  <a:cubicBezTo>
                    <a:pt x="88" y="26"/>
                    <a:pt x="84" y="28"/>
                    <a:pt x="78" y="29"/>
                  </a:cubicBezTo>
                  <a:cubicBezTo>
                    <a:pt x="51" y="39"/>
                    <a:pt x="20" y="22"/>
                    <a:pt x="0" y="2"/>
                  </a:cubicBezTo>
                  <a:cubicBezTo>
                    <a:pt x="0" y="4"/>
                    <a:pt x="0" y="8"/>
                    <a:pt x="0" y="10"/>
                  </a:cubicBezTo>
                  <a:cubicBezTo>
                    <a:pt x="0" y="18"/>
                    <a:pt x="4" y="28"/>
                    <a:pt x="10" y="38"/>
                  </a:cubicBezTo>
                  <a:cubicBezTo>
                    <a:pt x="28" y="61"/>
                    <a:pt x="69" y="92"/>
                    <a:pt x="102" y="81"/>
                  </a:cubicBezTo>
                  <a:cubicBezTo>
                    <a:pt x="108" y="79"/>
                    <a:pt x="112" y="77"/>
                    <a:pt x="116" y="75"/>
                  </a:cubicBezTo>
                  <a:cubicBezTo>
                    <a:pt x="122" y="69"/>
                    <a:pt x="125" y="63"/>
                    <a:pt x="125" y="55"/>
                  </a:cubicBezTo>
                  <a:cubicBezTo>
                    <a:pt x="127" y="36"/>
                    <a:pt x="116" y="12"/>
                    <a:pt x="104" y="2"/>
                  </a:cubicBezTo>
                  <a:cubicBezTo>
                    <a:pt x="104" y="0"/>
                    <a:pt x="102" y="0"/>
                    <a:pt x="102"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6" name="Google Shape;636;p33"/>
            <p:cNvSpPr/>
            <p:nvPr/>
          </p:nvSpPr>
          <p:spPr>
            <a:xfrm>
              <a:off x="5935392" y="2710191"/>
              <a:ext cx="59095" cy="42548"/>
            </a:xfrm>
            <a:custGeom>
              <a:rect b="b" l="l" r="r" t="t"/>
              <a:pathLst>
                <a:path extrusionOk="0" h="54" w="75">
                  <a:moveTo>
                    <a:pt x="51" y="4"/>
                  </a:moveTo>
                  <a:lnTo>
                    <a:pt x="51" y="4"/>
                  </a:lnTo>
                  <a:cubicBezTo>
                    <a:pt x="70" y="11"/>
                    <a:pt x="80" y="29"/>
                    <a:pt x="72" y="43"/>
                  </a:cubicBezTo>
                  <a:cubicBezTo>
                    <a:pt x="67" y="57"/>
                    <a:pt x="51" y="57"/>
                    <a:pt x="31" y="49"/>
                  </a:cubicBezTo>
                  <a:cubicBezTo>
                    <a:pt x="10" y="41"/>
                    <a:pt x="-6" y="29"/>
                    <a:pt x="2" y="15"/>
                  </a:cubicBezTo>
                  <a:cubicBezTo>
                    <a:pt x="10" y="0"/>
                    <a:pt x="31" y="-4"/>
                    <a:pt x="51" y="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37" name="Google Shape;637;p33"/>
            <p:cNvSpPr/>
            <p:nvPr/>
          </p:nvSpPr>
          <p:spPr>
            <a:xfrm>
              <a:off x="5845569" y="2825228"/>
              <a:ext cx="115825" cy="101642"/>
            </a:xfrm>
            <a:custGeom>
              <a:rect b="b" l="l" r="r" t="t"/>
              <a:pathLst>
                <a:path extrusionOk="0" h="129" w="147">
                  <a:moveTo>
                    <a:pt x="14" y="79"/>
                  </a:moveTo>
                  <a:lnTo>
                    <a:pt x="14" y="79"/>
                  </a:lnTo>
                  <a:cubicBezTo>
                    <a:pt x="8" y="71"/>
                    <a:pt x="2" y="61"/>
                    <a:pt x="0" y="50"/>
                  </a:cubicBezTo>
                  <a:cubicBezTo>
                    <a:pt x="0" y="38"/>
                    <a:pt x="4" y="24"/>
                    <a:pt x="12" y="16"/>
                  </a:cubicBezTo>
                  <a:cubicBezTo>
                    <a:pt x="20" y="7"/>
                    <a:pt x="32" y="1"/>
                    <a:pt x="43" y="1"/>
                  </a:cubicBezTo>
                  <a:cubicBezTo>
                    <a:pt x="55" y="-1"/>
                    <a:pt x="65" y="1"/>
                    <a:pt x="75" y="5"/>
                  </a:cubicBezTo>
                  <a:cubicBezTo>
                    <a:pt x="92" y="11"/>
                    <a:pt x="108" y="18"/>
                    <a:pt x="122" y="30"/>
                  </a:cubicBezTo>
                  <a:cubicBezTo>
                    <a:pt x="145" y="50"/>
                    <a:pt x="167" y="108"/>
                    <a:pt x="116" y="126"/>
                  </a:cubicBezTo>
                  <a:cubicBezTo>
                    <a:pt x="77" y="140"/>
                    <a:pt x="32" y="107"/>
                    <a:pt x="14" y="79"/>
                  </a:cubicBezTo>
                  <a:close/>
                </a:path>
              </a:pathLst>
            </a:custGeom>
            <a:solidFill>
              <a:schemeClr val="accent6"/>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8" name="Google Shape;638;p33"/>
            <p:cNvSpPr/>
            <p:nvPr/>
          </p:nvSpPr>
          <p:spPr>
            <a:xfrm>
              <a:off x="5853448" y="2853593"/>
              <a:ext cx="100855" cy="66973"/>
            </a:xfrm>
            <a:custGeom>
              <a:rect b="b" l="l" r="r" t="t"/>
              <a:pathLst>
                <a:path extrusionOk="0" h="85" w="128">
                  <a:moveTo>
                    <a:pt x="104" y="0"/>
                  </a:moveTo>
                  <a:lnTo>
                    <a:pt x="104" y="0"/>
                  </a:lnTo>
                  <a:cubicBezTo>
                    <a:pt x="104" y="2"/>
                    <a:pt x="104" y="4"/>
                    <a:pt x="102" y="6"/>
                  </a:cubicBezTo>
                  <a:cubicBezTo>
                    <a:pt x="102" y="14"/>
                    <a:pt x="98" y="20"/>
                    <a:pt x="92" y="24"/>
                  </a:cubicBezTo>
                  <a:cubicBezTo>
                    <a:pt x="88" y="27"/>
                    <a:pt x="84" y="29"/>
                    <a:pt x="80" y="31"/>
                  </a:cubicBezTo>
                  <a:cubicBezTo>
                    <a:pt x="53" y="41"/>
                    <a:pt x="22" y="22"/>
                    <a:pt x="2" y="2"/>
                  </a:cubicBezTo>
                  <a:cubicBezTo>
                    <a:pt x="0" y="6"/>
                    <a:pt x="0" y="8"/>
                    <a:pt x="0" y="12"/>
                  </a:cubicBezTo>
                  <a:cubicBezTo>
                    <a:pt x="2" y="20"/>
                    <a:pt x="6" y="27"/>
                    <a:pt x="12" y="37"/>
                  </a:cubicBezTo>
                  <a:cubicBezTo>
                    <a:pt x="29" y="63"/>
                    <a:pt x="70" y="94"/>
                    <a:pt x="104" y="82"/>
                  </a:cubicBezTo>
                  <a:cubicBezTo>
                    <a:pt x="110" y="80"/>
                    <a:pt x="114" y="78"/>
                    <a:pt x="115" y="74"/>
                  </a:cubicBezTo>
                  <a:cubicBezTo>
                    <a:pt x="122" y="71"/>
                    <a:pt x="125" y="65"/>
                    <a:pt x="127" y="57"/>
                  </a:cubicBezTo>
                  <a:cubicBezTo>
                    <a:pt x="129" y="37"/>
                    <a:pt x="118" y="14"/>
                    <a:pt x="106" y="2"/>
                  </a:cubicBezTo>
                  <a:cubicBezTo>
                    <a:pt x="104" y="2"/>
                    <a:pt x="104" y="2"/>
                    <a:pt x="104"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39" name="Google Shape;639;p33"/>
            <p:cNvSpPr/>
            <p:nvPr/>
          </p:nvSpPr>
          <p:spPr>
            <a:xfrm>
              <a:off x="5862115" y="2832319"/>
              <a:ext cx="59882" cy="42548"/>
            </a:xfrm>
            <a:custGeom>
              <a:rect b="b" l="l" r="r" t="t"/>
              <a:pathLst>
                <a:path extrusionOk="0" h="54" w="76">
                  <a:moveTo>
                    <a:pt x="52" y="4"/>
                  </a:moveTo>
                  <a:lnTo>
                    <a:pt x="52" y="4"/>
                  </a:lnTo>
                  <a:cubicBezTo>
                    <a:pt x="71" y="11"/>
                    <a:pt x="81" y="29"/>
                    <a:pt x="73" y="43"/>
                  </a:cubicBezTo>
                  <a:cubicBezTo>
                    <a:pt x="66" y="56"/>
                    <a:pt x="50" y="56"/>
                    <a:pt x="30" y="49"/>
                  </a:cubicBezTo>
                  <a:cubicBezTo>
                    <a:pt x="11" y="41"/>
                    <a:pt x="-5" y="27"/>
                    <a:pt x="1" y="13"/>
                  </a:cubicBezTo>
                  <a:cubicBezTo>
                    <a:pt x="9" y="0"/>
                    <a:pt x="32" y="-4"/>
                    <a:pt x="52" y="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0" name="Google Shape;640;p33"/>
            <p:cNvSpPr/>
            <p:nvPr/>
          </p:nvSpPr>
          <p:spPr>
            <a:xfrm>
              <a:off x="5869206" y="2837047"/>
              <a:ext cx="22850" cy="18910"/>
            </a:xfrm>
            <a:custGeom>
              <a:rect b="b" l="l" r="r" t="t"/>
              <a:pathLst>
                <a:path extrusionOk="0" h="24" w="29">
                  <a:moveTo>
                    <a:pt x="21" y="1"/>
                  </a:moveTo>
                  <a:lnTo>
                    <a:pt x="21" y="1"/>
                  </a:lnTo>
                  <a:cubicBezTo>
                    <a:pt x="29" y="5"/>
                    <a:pt x="31" y="13"/>
                    <a:pt x="27" y="19"/>
                  </a:cubicBezTo>
                  <a:cubicBezTo>
                    <a:pt x="23" y="25"/>
                    <a:pt x="17" y="25"/>
                    <a:pt x="9" y="21"/>
                  </a:cubicBezTo>
                  <a:cubicBezTo>
                    <a:pt x="3" y="19"/>
                    <a:pt x="-2" y="13"/>
                    <a:pt x="2" y="7"/>
                  </a:cubicBezTo>
                  <a:cubicBezTo>
                    <a:pt x="5" y="1"/>
                    <a:pt x="15" y="-2"/>
                    <a:pt x="21" y="1"/>
                  </a:cubicBezTo>
                  <a:close/>
                </a:path>
              </a:pathLst>
            </a:custGeom>
            <a:solidFill>
              <a:srgbClr val="6E658A"/>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1" name="Google Shape;641;p33"/>
            <p:cNvSpPr/>
            <p:nvPr/>
          </p:nvSpPr>
          <p:spPr>
            <a:xfrm>
              <a:off x="5933816" y="2855957"/>
              <a:ext cx="97703" cy="87459"/>
            </a:xfrm>
            <a:custGeom>
              <a:rect b="b" l="l" r="r" t="t"/>
              <a:pathLst>
                <a:path extrusionOk="0" h="111" w="124">
                  <a:moveTo>
                    <a:pt x="49" y="111"/>
                  </a:moveTo>
                  <a:lnTo>
                    <a:pt x="49" y="111"/>
                  </a:lnTo>
                  <a:cubicBezTo>
                    <a:pt x="41" y="111"/>
                    <a:pt x="31" y="109"/>
                    <a:pt x="22" y="103"/>
                  </a:cubicBezTo>
                  <a:cubicBezTo>
                    <a:pt x="13" y="97"/>
                    <a:pt x="6" y="85"/>
                    <a:pt x="2" y="73"/>
                  </a:cubicBezTo>
                  <a:cubicBezTo>
                    <a:pt x="-2" y="62"/>
                    <a:pt x="0" y="50"/>
                    <a:pt x="4" y="40"/>
                  </a:cubicBezTo>
                  <a:cubicBezTo>
                    <a:pt x="6" y="32"/>
                    <a:pt x="12" y="24"/>
                    <a:pt x="18" y="21"/>
                  </a:cubicBezTo>
                  <a:cubicBezTo>
                    <a:pt x="29" y="11"/>
                    <a:pt x="43" y="3"/>
                    <a:pt x="57" y="1"/>
                  </a:cubicBezTo>
                  <a:cubicBezTo>
                    <a:pt x="80" y="-5"/>
                    <a:pt x="131" y="15"/>
                    <a:pt x="123" y="64"/>
                  </a:cubicBezTo>
                  <a:cubicBezTo>
                    <a:pt x="117" y="103"/>
                    <a:pt x="74" y="115"/>
                    <a:pt x="49" y="111"/>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2" name="Google Shape;642;p33"/>
            <p:cNvSpPr/>
            <p:nvPr/>
          </p:nvSpPr>
          <p:spPr>
            <a:xfrm>
              <a:off x="5947999" y="2863836"/>
              <a:ext cx="78005" cy="71701"/>
            </a:xfrm>
            <a:custGeom>
              <a:rect b="b" l="l" r="r" t="t"/>
              <a:pathLst>
                <a:path extrusionOk="0" h="91" w="99">
                  <a:moveTo>
                    <a:pt x="39" y="1"/>
                  </a:moveTo>
                  <a:lnTo>
                    <a:pt x="39" y="1"/>
                  </a:lnTo>
                  <a:cubicBezTo>
                    <a:pt x="41" y="3"/>
                    <a:pt x="41" y="3"/>
                    <a:pt x="43" y="3"/>
                  </a:cubicBezTo>
                  <a:cubicBezTo>
                    <a:pt x="49" y="9"/>
                    <a:pt x="51" y="16"/>
                    <a:pt x="52" y="22"/>
                  </a:cubicBezTo>
                  <a:cubicBezTo>
                    <a:pt x="52" y="28"/>
                    <a:pt x="52" y="32"/>
                    <a:pt x="52" y="36"/>
                  </a:cubicBezTo>
                  <a:cubicBezTo>
                    <a:pt x="49" y="61"/>
                    <a:pt x="23" y="75"/>
                    <a:pt x="0" y="77"/>
                  </a:cubicBezTo>
                  <a:cubicBezTo>
                    <a:pt x="2" y="79"/>
                    <a:pt x="4" y="81"/>
                    <a:pt x="5" y="83"/>
                  </a:cubicBezTo>
                  <a:cubicBezTo>
                    <a:pt x="13" y="89"/>
                    <a:pt x="21" y="91"/>
                    <a:pt x="29" y="91"/>
                  </a:cubicBezTo>
                  <a:cubicBezTo>
                    <a:pt x="54" y="93"/>
                    <a:pt x="94" y="81"/>
                    <a:pt x="99" y="50"/>
                  </a:cubicBezTo>
                  <a:cubicBezTo>
                    <a:pt x="99" y="46"/>
                    <a:pt x="99" y="40"/>
                    <a:pt x="99" y="36"/>
                  </a:cubicBezTo>
                  <a:cubicBezTo>
                    <a:pt x="98" y="28"/>
                    <a:pt x="96" y="22"/>
                    <a:pt x="90" y="16"/>
                  </a:cubicBezTo>
                  <a:cubicBezTo>
                    <a:pt x="76" y="3"/>
                    <a:pt x="54" y="-3"/>
                    <a:pt x="43" y="1"/>
                  </a:cubicBezTo>
                  <a:cubicBezTo>
                    <a:pt x="41" y="1"/>
                    <a:pt x="41" y="1"/>
                    <a:pt x="39" y="1"/>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3" name="Google Shape;643;p33"/>
            <p:cNvSpPr/>
            <p:nvPr/>
          </p:nvSpPr>
          <p:spPr>
            <a:xfrm>
              <a:off x="5940120" y="2871715"/>
              <a:ext cx="43336" cy="45700"/>
            </a:xfrm>
            <a:custGeom>
              <a:rect b="b" l="l" r="r" t="t"/>
              <a:pathLst>
                <a:path extrusionOk="0" h="58" w="55">
                  <a:moveTo>
                    <a:pt x="15" y="6"/>
                  </a:moveTo>
                  <a:lnTo>
                    <a:pt x="15" y="6"/>
                  </a:lnTo>
                  <a:cubicBezTo>
                    <a:pt x="29" y="-3"/>
                    <a:pt x="45" y="-1"/>
                    <a:pt x="53" y="14"/>
                  </a:cubicBezTo>
                  <a:cubicBezTo>
                    <a:pt x="59" y="28"/>
                    <a:pt x="53" y="40"/>
                    <a:pt x="39" y="49"/>
                  </a:cubicBezTo>
                  <a:cubicBezTo>
                    <a:pt x="25" y="59"/>
                    <a:pt x="10" y="63"/>
                    <a:pt x="4" y="49"/>
                  </a:cubicBezTo>
                  <a:cubicBezTo>
                    <a:pt x="-4" y="36"/>
                    <a:pt x="2" y="16"/>
                    <a:pt x="15" y="6"/>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4" name="Google Shape;644;p33"/>
            <p:cNvSpPr/>
            <p:nvPr/>
          </p:nvSpPr>
          <p:spPr>
            <a:xfrm>
              <a:off x="6000790" y="2757466"/>
              <a:ext cx="87460" cy="98490"/>
            </a:xfrm>
            <a:custGeom>
              <a:rect b="b" l="l" r="r" t="t"/>
              <a:pathLst>
                <a:path extrusionOk="0" h="125" w="111">
                  <a:moveTo>
                    <a:pt x="97" y="24"/>
                  </a:moveTo>
                  <a:lnTo>
                    <a:pt x="97" y="24"/>
                  </a:lnTo>
                  <a:cubicBezTo>
                    <a:pt x="91" y="16"/>
                    <a:pt x="85" y="10"/>
                    <a:pt x="75" y="7"/>
                  </a:cubicBezTo>
                  <a:cubicBezTo>
                    <a:pt x="66" y="0"/>
                    <a:pt x="52" y="-2"/>
                    <a:pt x="40" y="2"/>
                  </a:cubicBezTo>
                  <a:cubicBezTo>
                    <a:pt x="29" y="7"/>
                    <a:pt x="19" y="12"/>
                    <a:pt x="13" y="20"/>
                  </a:cubicBezTo>
                  <a:cubicBezTo>
                    <a:pt x="7" y="28"/>
                    <a:pt x="3" y="36"/>
                    <a:pt x="3" y="44"/>
                  </a:cubicBezTo>
                  <a:cubicBezTo>
                    <a:pt x="-1" y="59"/>
                    <a:pt x="-1" y="73"/>
                    <a:pt x="5" y="87"/>
                  </a:cubicBezTo>
                  <a:cubicBezTo>
                    <a:pt x="11" y="110"/>
                    <a:pt x="56" y="144"/>
                    <a:pt x="93" y="112"/>
                  </a:cubicBezTo>
                  <a:cubicBezTo>
                    <a:pt x="122" y="89"/>
                    <a:pt x="111" y="46"/>
                    <a:pt x="97" y="24"/>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5" name="Google Shape;645;p33"/>
            <p:cNvSpPr/>
            <p:nvPr/>
          </p:nvSpPr>
          <p:spPr>
            <a:xfrm>
              <a:off x="6012609" y="2763770"/>
              <a:ext cx="67762" cy="87459"/>
            </a:xfrm>
            <a:custGeom>
              <a:rect b="b" l="l" r="r" t="t"/>
              <a:pathLst>
                <a:path extrusionOk="0" h="111" w="86">
                  <a:moveTo>
                    <a:pt x="0" y="75"/>
                  </a:moveTo>
                  <a:lnTo>
                    <a:pt x="0" y="75"/>
                  </a:lnTo>
                  <a:cubicBezTo>
                    <a:pt x="0" y="75"/>
                    <a:pt x="2" y="75"/>
                    <a:pt x="4" y="75"/>
                  </a:cubicBezTo>
                  <a:cubicBezTo>
                    <a:pt x="12" y="77"/>
                    <a:pt x="17" y="77"/>
                    <a:pt x="25" y="75"/>
                  </a:cubicBezTo>
                  <a:cubicBezTo>
                    <a:pt x="29" y="73"/>
                    <a:pt x="33" y="71"/>
                    <a:pt x="37" y="67"/>
                  </a:cubicBezTo>
                  <a:cubicBezTo>
                    <a:pt x="57" y="51"/>
                    <a:pt x="55" y="22"/>
                    <a:pt x="45" y="0"/>
                  </a:cubicBezTo>
                  <a:cubicBezTo>
                    <a:pt x="49" y="2"/>
                    <a:pt x="51" y="2"/>
                    <a:pt x="53" y="4"/>
                  </a:cubicBezTo>
                  <a:cubicBezTo>
                    <a:pt x="60" y="6"/>
                    <a:pt x="66" y="12"/>
                    <a:pt x="72" y="20"/>
                  </a:cubicBezTo>
                  <a:cubicBezTo>
                    <a:pt x="86" y="42"/>
                    <a:pt x="96" y="81"/>
                    <a:pt x="70" y="100"/>
                  </a:cubicBezTo>
                  <a:cubicBezTo>
                    <a:pt x="66" y="104"/>
                    <a:pt x="63" y="106"/>
                    <a:pt x="59" y="108"/>
                  </a:cubicBezTo>
                  <a:cubicBezTo>
                    <a:pt x="53" y="110"/>
                    <a:pt x="45" y="112"/>
                    <a:pt x="37" y="110"/>
                  </a:cubicBezTo>
                  <a:cubicBezTo>
                    <a:pt x="19" y="104"/>
                    <a:pt x="4" y="89"/>
                    <a:pt x="0" y="77"/>
                  </a:cubicBezTo>
                  <a:cubicBezTo>
                    <a:pt x="0" y="75"/>
                    <a:pt x="0" y="75"/>
                    <a:pt x="0" y="75"/>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6" name="Google Shape;646;p33"/>
            <p:cNvSpPr/>
            <p:nvPr/>
          </p:nvSpPr>
          <p:spPr>
            <a:xfrm>
              <a:off x="6007882" y="2766922"/>
              <a:ext cx="40184" cy="48063"/>
            </a:xfrm>
            <a:custGeom>
              <a:rect b="b" l="l" r="r" t="t"/>
              <a:pathLst>
                <a:path extrusionOk="0" h="61" w="51">
                  <a:moveTo>
                    <a:pt x="0" y="32"/>
                  </a:moveTo>
                  <a:lnTo>
                    <a:pt x="0" y="32"/>
                  </a:lnTo>
                  <a:cubicBezTo>
                    <a:pt x="-2" y="49"/>
                    <a:pt x="10" y="63"/>
                    <a:pt x="25" y="61"/>
                  </a:cubicBezTo>
                  <a:cubicBezTo>
                    <a:pt x="41" y="61"/>
                    <a:pt x="49" y="49"/>
                    <a:pt x="51" y="32"/>
                  </a:cubicBezTo>
                  <a:cubicBezTo>
                    <a:pt x="53" y="16"/>
                    <a:pt x="49" y="-2"/>
                    <a:pt x="33" y="0"/>
                  </a:cubicBezTo>
                  <a:cubicBezTo>
                    <a:pt x="16" y="2"/>
                    <a:pt x="2" y="16"/>
                    <a:pt x="0" y="3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47" name="Google Shape;647;p33"/>
            <p:cNvSpPr/>
            <p:nvPr/>
          </p:nvSpPr>
          <p:spPr>
            <a:xfrm>
              <a:off x="6001578" y="2824440"/>
              <a:ext cx="88248" cy="97702"/>
            </a:xfrm>
            <a:custGeom>
              <a:rect b="b" l="l" r="r" t="t"/>
              <a:pathLst>
                <a:path extrusionOk="0" h="124" w="112">
                  <a:moveTo>
                    <a:pt x="96" y="23"/>
                  </a:moveTo>
                  <a:lnTo>
                    <a:pt x="96" y="23"/>
                  </a:lnTo>
                  <a:cubicBezTo>
                    <a:pt x="90" y="16"/>
                    <a:pt x="84" y="10"/>
                    <a:pt x="74" y="4"/>
                  </a:cubicBezTo>
                  <a:cubicBezTo>
                    <a:pt x="65" y="0"/>
                    <a:pt x="51" y="-2"/>
                    <a:pt x="39" y="2"/>
                  </a:cubicBezTo>
                  <a:cubicBezTo>
                    <a:pt x="28" y="4"/>
                    <a:pt x="18" y="12"/>
                    <a:pt x="12" y="19"/>
                  </a:cubicBezTo>
                  <a:cubicBezTo>
                    <a:pt x="6" y="25"/>
                    <a:pt x="4" y="35"/>
                    <a:pt x="2" y="43"/>
                  </a:cubicBezTo>
                  <a:cubicBezTo>
                    <a:pt x="-2" y="57"/>
                    <a:pt x="0" y="72"/>
                    <a:pt x="4" y="86"/>
                  </a:cubicBezTo>
                  <a:cubicBezTo>
                    <a:pt x="10" y="108"/>
                    <a:pt x="55" y="143"/>
                    <a:pt x="92" y="111"/>
                  </a:cubicBezTo>
                  <a:cubicBezTo>
                    <a:pt x="124" y="88"/>
                    <a:pt x="112" y="45"/>
                    <a:pt x="96" y="2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8" name="Google Shape;648;p33"/>
            <p:cNvSpPr/>
            <p:nvPr/>
          </p:nvSpPr>
          <p:spPr>
            <a:xfrm>
              <a:off x="6012609" y="2830743"/>
              <a:ext cx="69338" cy="85884"/>
            </a:xfrm>
            <a:custGeom>
              <a:rect b="b" l="l" r="r" t="t"/>
              <a:pathLst>
                <a:path extrusionOk="0" h="109" w="88">
                  <a:moveTo>
                    <a:pt x="0" y="72"/>
                  </a:moveTo>
                  <a:lnTo>
                    <a:pt x="0" y="72"/>
                  </a:lnTo>
                  <a:cubicBezTo>
                    <a:pt x="0" y="74"/>
                    <a:pt x="2" y="74"/>
                    <a:pt x="4" y="74"/>
                  </a:cubicBezTo>
                  <a:cubicBezTo>
                    <a:pt x="12" y="76"/>
                    <a:pt x="17" y="76"/>
                    <a:pt x="25" y="72"/>
                  </a:cubicBezTo>
                  <a:cubicBezTo>
                    <a:pt x="29" y="72"/>
                    <a:pt x="33" y="68"/>
                    <a:pt x="37" y="66"/>
                  </a:cubicBezTo>
                  <a:cubicBezTo>
                    <a:pt x="57" y="51"/>
                    <a:pt x="55" y="21"/>
                    <a:pt x="47" y="0"/>
                  </a:cubicBezTo>
                  <a:cubicBezTo>
                    <a:pt x="49" y="0"/>
                    <a:pt x="51" y="2"/>
                    <a:pt x="55" y="2"/>
                  </a:cubicBezTo>
                  <a:cubicBezTo>
                    <a:pt x="60" y="6"/>
                    <a:pt x="66" y="11"/>
                    <a:pt x="72" y="19"/>
                  </a:cubicBezTo>
                  <a:cubicBezTo>
                    <a:pt x="88" y="39"/>
                    <a:pt x="98" y="80"/>
                    <a:pt x="72" y="100"/>
                  </a:cubicBezTo>
                  <a:cubicBezTo>
                    <a:pt x="68" y="103"/>
                    <a:pt x="64" y="105"/>
                    <a:pt x="60" y="107"/>
                  </a:cubicBezTo>
                  <a:cubicBezTo>
                    <a:pt x="53" y="109"/>
                    <a:pt x="47" y="109"/>
                    <a:pt x="39" y="107"/>
                  </a:cubicBezTo>
                  <a:cubicBezTo>
                    <a:pt x="19" y="103"/>
                    <a:pt x="4" y="88"/>
                    <a:pt x="0" y="74"/>
                  </a:cubicBezTo>
                  <a:lnTo>
                    <a:pt x="0" y="72"/>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49" name="Google Shape;649;p33"/>
            <p:cNvSpPr/>
            <p:nvPr/>
          </p:nvSpPr>
          <p:spPr>
            <a:xfrm>
              <a:off x="6007882" y="2833107"/>
              <a:ext cx="40184" cy="48063"/>
            </a:xfrm>
            <a:custGeom>
              <a:rect b="b" l="l" r="r" t="t"/>
              <a:pathLst>
                <a:path extrusionOk="0" h="61" w="51">
                  <a:moveTo>
                    <a:pt x="0" y="32"/>
                  </a:moveTo>
                  <a:lnTo>
                    <a:pt x="0" y="32"/>
                  </a:lnTo>
                  <a:cubicBezTo>
                    <a:pt x="0" y="50"/>
                    <a:pt x="10" y="61"/>
                    <a:pt x="25" y="61"/>
                  </a:cubicBezTo>
                  <a:cubicBezTo>
                    <a:pt x="43" y="59"/>
                    <a:pt x="49" y="50"/>
                    <a:pt x="51" y="32"/>
                  </a:cubicBezTo>
                  <a:cubicBezTo>
                    <a:pt x="53" y="14"/>
                    <a:pt x="49" y="-1"/>
                    <a:pt x="33" y="1"/>
                  </a:cubicBezTo>
                  <a:cubicBezTo>
                    <a:pt x="18" y="1"/>
                    <a:pt x="2" y="16"/>
                    <a:pt x="0" y="3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0" name="Google Shape;650;p33"/>
            <p:cNvSpPr/>
            <p:nvPr/>
          </p:nvSpPr>
          <p:spPr>
            <a:xfrm>
              <a:off x="5864479" y="2749587"/>
              <a:ext cx="87460" cy="98490"/>
            </a:xfrm>
            <a:custGeom>
              <a:rect b="b" l="l" r="r" t="t"/>
              <a:pathLst>
                <a:path extrusionOk="0" h="125" w="111">
                  <a:moveTo>
                    <a:pt x="101" y="28"/>
                  </a:moveTo>
                  <a:lnTo>
                    <a:pt x="101" y="28"/>
                  </a:lnTo>
                  <a:cubicBezTo>
                    <a:pt x="96" y="20"/>
                    <a:pt x="90" y="12"/>
                    <a:pt x="82" y="7"/>
                  </a:cubicBezTo>
                  <a:cubicBezTo>
                    <a:pt x="72" y="1"/>
                    <a:pt x="58" y="-1"/>
                    <a:pt x="47" y="1"/>
                  </a:cubicBezTo>
                  <a:cubicBezTo>
                    <a:pt x="35" y="3"/>
                    <a:pt x="23" y="7"/>
                    <a:pt x="17" y="15"/>
                  </a:cubicBezTo>
                  <a:cubicBezTo>
                    <a:pt x="11" y="20"/>
                    <a:pt x="8" y="28"/>
                    <a:pt x="4" y="36"/>
                  </a:cubicBezTo>
                  <a:cubicBezTo>
                    <a:pt x="0" y="52"/>
                    <a:pt x="0" y="65"/>
                    <a:pt x="2" y="79"/>
                  </a:cubicBezTo>
                  <a:cubicBezTo>
                    <a:pt x="6" y="103"/>
                    <a:pt x="47" y="142"/>
                    <a:pt x="88" y="116"/>
                  </a:cubicBezTo>
                  <a:cubicBezTo>
                    <a:pt x="119" y="95"/>
                    <a:pt x="113" y="52"/>
                    <a:pt x="101" y="28"/>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1" name="Google Shape;651;p33"/>
            <p:cNvSpPr/>
            <p:nvPr/>
          </p:nvSpPr>
          <p:spPr>
            <a:xfrm>
              <a:off x="5873146" y="2755891"/>
              <a:ext cx="70913" cy="86671"/>
            </a:xfrm>
            <a:custGeom>
              <a:rect b="b" l="l" r="r" t="t"/>
              <a:pathLst>
                <a:path extrusionOk="0" h="110" w="90">
                  <a:moveTo>
                    <a:pt x="0" y="69"/>
                  </a:moveTo>
                  <a:lnTo>
                    <a:pt x="0" y="69"/>
                  </a:lnTo>
                  <a:cubicBezTo>
                    <a:pt x="2" y="69"/>
                    <a:pt x="2" y="69"/>
                    <a:pt x="4" y="69"/>
                  </a:cubicBezTo>
                  <a:cubicBezTo>
                    <a:pt x="12" y="73"/>
                    <a:pt x="20" y="73"/>
                    <a:pt x="26" y="71"/>
                  </a:cubicBezTo>
                  <a:cubicBezTo>
                    <a:pt x="30" y="69"/>
                    <a:pt x="34" y="69"/>
                    <a:pt x="40" y="65"/>
                  </a:cubicBezTo>
                  <a:cubicBezTo>
                    <a:pt x="61" y="52"/>
                    <a:pt x="61" y="24"/>
                    <a:pt x="55" y="0"/>
                  </a:cubicBezTo>
                  <a:cubicBezTo>
                    <a:pt x="57" y="2"/>
                    <a:pt x="61" y="2"/>
                    <a:pt x="63" y="4"/>
                  </a:cubicBezTo>
                  <a:cubicBezTo>
                    <a:pt x="69" y="9"/>
                    <a:pt x="75" y="14"/>
                    <a:pt x="81" y="22"/>
                  </a:cubicBezTo>
                  <a:cubicBezTo>
                    <a:pt x="93" y="46"/>
                    <a:pt x="97" y="87"/>
                    <a:pt x="69" y="103"/>
                  </a:cubicBezTo>
                  <a:cubicBezTo>
                    <a:pt x="65" y="106"/>
                    <a:pt x="61" y="108"/>
                    <a:pt x="57" y="108"/>
                  </a:cubicBezTo>
                  <a:cubicBezTo>
                    <a:pt x="49" y="110"/>
                    <a:pt x="44" y="110"/>
                    <a:pt x="36" y="108"/>
                  </a:cubicBezTo>
                  <a:cubicBezTo>
                    <a:pt x="18" y="101"/>
                    <a:pt x="4" y="83"/>
                    <a:pt x="0" y="71"/>
                  </a:cubicBezTo>
                  <a:cubicBezTo>
                    <a:pt x="0" y="69"/>
                    <a:pt x="0" y="69"/>
                    <a:pt x="0" y="69"/>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2" name="Google Shape;652;p33"/>
            <p:cNvSpPr/>
            <p:nvPr/>
          </p:nvSpPr>
          <p:spPr>
            <a:xfrm>
              <a:off x="5873146" y="2757466"/>
              <a:ext cx="40184" cy="47275"/>
            </a:xfrm>
            <a:custGeom>
              <a:rect b="b" l="l" r="r" t="t"/>
              <a:pathLst>
                <a:path extrusionOk="0" h="60" w="51">
                  <a:moveTo>
                    <a:pt x="0" y="28"/>
                  </a:moveTo>
                  <a:lnTo>
                    <a:pt x="0" y="28"/>
                  </a:lnTo>
                  <a:cubicBezTo>
                    <a:pt x="-3" y="46"/>
                    <a:pt x="6" y="59"/>
                    <a:pt x="22" y="59"/>
                  </a:cubicBezTo>
                  <a:cubicBezTo>
                    <a:pt x="38" y="61"/>
                    <a:pt x="45" y="50"/>
                    <a:pt x="49" y="34"/>
                  </a:cubicBezTo>
                  <a:cubicBezTo>
                    <a:pt x="53" y="18"/>
                    <a:pt x="52" y="0"/>
                    <a:pt x="36" y="0"/>
                  </a:cubicBezTo>
                  <a:cubicBezTo>
                    <a:pt x="20" y="-2"/>
                    <a:pt x="4" y="12"/>
                    <a:pt x="0" y="28"/>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3" name="Google Shape;653;p33"/>
            <p:cNvSpPr/>
            <p:nvPr/>
          </p:nvSpPr>
          <p:spPr>
            <a:xfrm>
              <a:off x="5925149" y="2774801"/>
              <a:ext cx="104006" cy="104006"/>
            </a:xfrm>
            <a:custGeom>
              <a:rect b="b" l="l" r="r" t="t"/>
              <a:pathLst>
                <a:path extrusionOk="0" h="132" w="132">
                  <a:moveTo>
                    <a:pt x="3" y="69"/>
                  </a:moveTo>
                  <a:lnTo>
                    <a:pt x="3" y="69"/>
                  </a:lnTo>
                  <a:cubicBezTo>
                    <a:pt x="-1" y="59"/>
                    <a:pt x="-1" y="49"/>
                    <a:pt x="1" y="37"/>
                  </a:cubicBezTo>
                  <a:cubicBezTo>
                    <a:pt x="5" y="28"/>
                    <a:pt x="13" y="16"/>
                    <a:pt x="24" y="8"/>
                  </a:cubicBezTo>
                  <a:cubicBezTo>
                    <a:pt x="36" y="2"/>
                    <a:pt x="48" y="0"/>
                    <a:pt x="60" y="0"/>
                  </a:cubicBezTo>
                  <a:cubicBezTo>
                    <a:pt x="70" y="2"/>
                    <a:pt x="80" y="6"/>
                    <a:pt x="87" y="10"/>
                  </a:cubicBezTo>
                  <a:cubicBezTo>
                    <a:pt x="103" y="20"/>
                    <a:pt x="115" y="32"/>
                    <a:pt x="125" y="43"/>
                  </a:cubicBezTo>
                  <a:cubicBezTo>
                    <a:pt x="138" y="67"/>
                    <a:pt x="138" y="125"/>
                    <a:pt x="83" y="131"/>
                  </a:cubicBezTo>
                  <a:cubicBezTo>
                    <a:pt x="40" y="135"/>
                    <a:pt x="11" y="94"/>
                    <a:pt x="3" y="69"/>
                  </a:cubicBezTo>
                  <a:close/>
                </a:path>
              </a:pathLst>
            </a:custGeom>
            <a:solidFill>
              <a:schemeClr val="accent6"/>
            </a:solidFill>
            <a:ln>
              <a:noFill/>
            </a:ln>
          </p:spPr>
          <p:txBody>
            <a:bodyPr anchorCtr="1" anchor="ctr" bIns="2500" lIns="90000" spcFirstLastPara="1" rIns="90000" wrap="square" tIns="25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4" name="Google Shape;654;p33"/>
            <p:cNvSpPr/>
            <p:nvPr/>
          </p:nvSpPr>
          <p:spPr>
            <a:xfrm>
              <a:off x="5933028" y="2798438"/>
              <a:ext cx="87460" cy="72489"/>
            </a:xfrm>
            <a:custGeom>
              <a:rect b="b" l="l" r="r" t="t"/>
              <a:pathLst>
                <a:path extrusionOk="0" h="92" w="111">
                  <a:moveTo>
                    <a:pt x="103" y="17"/>
                  </a:moveTo>
                  <a:lnTo>
                    <a:pt x="103" y="17"/>
                  </a:lnTo>
                  <a:cubicBezTo>
                    <a:pt x="103" y="19"/>
                    <a:pt x="101" y="21"/>
                    <a:pt x="101" y="21"/>
                  </a:cubicBezTo>
                  <a:cubicBezTo>
                    <a:pt x="97" y="29"/>
                    <a:pt x="91" y="35"/>
                    <a:pt x="85" y="37"/>
                  </a:cubicBezTo>
                  <a:cubicBezTo>
                    <a:pt x="79" y="39"/>
                    <a:pt x="75" y="41"/>
                    <a:pt x="70" y="41"/>
                  </a:cubicBezTo>
                  <a:cubicBezTo>
                    <a:pt x="42" y="45"/>
                    <a:pt x="17" y="21"/>
                    <a:pt x="5" y="0"/>
                  </a:cubicBezTo>
                  <a:cubicBezTo>
                    <a:pt x="3" y="2"/>
                    <a:pt x="3" y="3"/>
                    <a:pt x="1" y="7"/>
                  </a:cubicBezTo>
                  <a:cubicBezTo>
                    <a:pt x="-1" y="15"/>
                    <a:pt x="-1" y="23"/>
                    <a:pt x="3" y="33"/>
                  </a:cubicBezTo>
                  <a:cubicBezTo>
                    <a:pt x="11" y="60"/>
                    <a:pt x="38" y="95"/>
                    <a:pt x="75" y="92"/>
                  </a:cubicBezTo>
                  <a:cubicBezTo>
                    <a:pt x="79" y="92"/>
                    <a:pt x="85" y="90"/>
                    <a:pt x="89" y="90"/>
                  </a:cubicBezTo>
                  <a:cubicBezTo>
                    <a:pt x="97" y="86"/>
                    <a:pt x="101" y="80"/>
                    <a:pt x="105" y="74"/>
                  </a:cubicBezTo>
                  <a:cubicBezTo>
                    <a:pt x="115" y="56"/>
                    <a:pt x="113" y="31"/>
                    <a:pt x="105" y="19"/>
                  </a:cubicBezTo>
                  <a:cubicBezTo>
                    <a:pt x="105" y="19"/>
                    <a:pt x="103" y="19"/>
                    <a:pt x="103" y="17"/>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5" name="Google Shape;655;p33"/>
            <p:cNvSpPr/>
            <p:nvPr/>
          </p:nvSpPr>
          <p:spPr>
            <a:xfrm>
              <a:off x="5945635" y="2781892"/>
              <a:ext cx="56731" cy="43336"/>
            </a:xfrm>
            <a:custGeom>
              <a:rect b="b" l="l" r="r" t="t"/>
              <a:pathLst>
                <a:path extrusionOk="0" h="55" w="72">
                  <a:moveTo>
                    <a:pt x="57" y="7"/>
                  </a:moveTo>
                  <a:lnTo>
                    <a:pt x="57" y="7"/>
                  </a:lnTo>
                  <a:cubicBezTo>
                    <a:pt x="73" y="19"/>
                    <a:pt x="77" y="36"/>
                    <a:pt x="63" y="48"/>
                  </a:cubicBezTo>
                  <a:cubicBezTo>
                    <a:pt x="52" y="60"/>
                    <a:pt x="38" y="56"/>
                    <a:pt x="20" y="46"/>
                  </a:cubicBezTo>
                  <a:cubicBezTo>
                    <a:pt x="5" y="34"/>
                    <a:pt x="-7" y="19"/>
                    <a:pt x="7" y="9"/>
                  </a:cubicBezTo>
                  <a:cubicBezTo>
                    <a:pt x="18" y="-3"/>
                    <a:pt x="42" y="-3"/>
                    <a:pt x="57" y="7"/>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6" name="Google Shape;656;p33"/>
            <p:cNvSpPr/>
            <p:nvPr/>
          </p:nvSpPr>
          <p:spPr>
            <a:xfrm>
              <a:off x="6205651" y="2577032"/>
              <a:ext cx="99279" cy="118188"/>
            </a:xfrm>
            <a:custGeom>
              <a:rect b="b" l="l" r="r" t="t"/>
              <a:pathLst>
                <a:path extrusionOk="0" h="150" w="126">
                  <a:moveTo>
                    <a:pt x="43" y="16"/>
                  </a:moveTo>
                  <a:lnTo>
                    <a:pt x="43" y="16"/>
                  </a:lnTo>
                  <a:cubicBezTo>
                    <a:pt x="51" y="10"/>
                    <a:pt x="60" y="4"/>
                    <a:pt x="72" y="0"/>
                  </a:cubicBezTo>
                  <a:cubicBezTo>
                    <a:pt x="84" y="-2"/>
                    <a:pt x="96" y="0"/>
                    <a:pt x="107" y="8"/>
                  </a:cubicBezTo>
                  <a:cubicBezTo>
                    <a:pt x="117" y="16"/>
                    <a:pt x="123" y="28"/>
                    <a:pt x="125" y="38"/>
                  </a:cubicBezTo>
                  <a:cubicBezTo>
                    <a:pt x="127" y="49"/>
                    <a:pt x="127" y="59"/>
                    <a:pt x="123" y="69"/>
                  </a:cubicBezTo>
                  <a:cubicBezTo>
                    <a:pt x="119" y="89"/>
                    <a:pt x="113" y="104"/>
                    <a:pt x="103" y="120"/>
                  </a:cubicBezTo>
                  <a:cubicBezTo>
                    <a:pt x="86" y="145"/>
                    <a:pt x="29" y="171"/>
                    <a:pt x="6" y="122"/>
                  </a:cubicBezTo>
                  <a:cubicBezTo>
                    <a:pt x="-12" y="85"/>
                    <a:pt x="19" y="38"/>
                    <a:pt x="43" y="16"/>
                  </a:cubicBezTo>
                  <a:close/>
                </a:path>
              </a:pathLst>
            </a:custGeom>
            <a:solidFill>
              <a:schemeClr val="accent6"/>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7" name="Google Shape;657;p33"/>
            <p:cNvSpPr/>
            <p:nvPr/>
          </p:nvSpPr>
          <p:spPr>
            <a:xfrm>
              <a:off x="6214318" y="2584912"/>
              <a:ext cx="66974" cy="103218"/>
            </a:xfrm>
            <a:custGeom>
              <a:rect b="b" l="l" r="r" t="t"/>
              <a:pathLst>
                <a:path extrusionOk="0" h="131" w="85">
                  <a:moveTo>
                    <a:pt x="85" y="102"/>
                  </a:moveTo>
                  <a:lnTo>
                    <a:pt x="85" y="102"/>
                  </a:lnTo>
                  <a:cubicBezTo>
                    <a:pt x="83" y="102"/>
                    <a:pt x="83" y="102"/>
                    <a:pt x="81" y="102"/>
                  </a:cubicBezTo>
                  <a:cubicBezTo>
                    <a:pt x="73" y="102"/>
                    <a:pt x="65" y="98"/>
                    <a:pt x="61" y="92"/>
                  </a:cubicBezTo>
                  <a:cubicBezTo>
                    <a:pt x="57" y="90"/>
                    <a:pt x="55" y="86"/>
                    <a:pt x="53" y="80"/>
                  </a:cubicBezTo>
                  <a:cubicBezTo>
                    <a:pt x="42" y="55"/>
                    <a:pt x="55" y="22"/>
                    <a:pt x="73" y="0"/>
                  </a:cubicBezTo>
                  <a:cubicBezTo>
                    <a:pt x="71" y="0"/>
                    <a:pt x="67" y="0"/>
                    <a:pt x="65" y="0"/>
                  </a:cubicBezTo>
                  <a:cubicBezTo>
                    <a:pt x="55" y="2"/>
                    <a:pt x="48" y="6"/>
                    <a:pt x="40" y="14"/>
                  </a:cubicBezTo>
                  <a:cubicBezTo>
                    <a:pt x="16" y="33"/>
                    <a:pt x="-11" y="79"/>
                    <a:pt x="4" y="110"/>
                  </a:cubicBezTo>
                  <a:cubicBezTo>
                    <a:pt x="6" y="116"/>
                    <a:pt x="8" y="120"/>
                    <a:pt x="12" y="122"/>
                  </a:cubicBezTo>
                  <a:cubicBezTo>
                    <a:pt x="18" y="127"/>
                    <a:pt x="24" y="129"/>
                    <a:pt x="32" y="131"/>
                  </a:cubicBezTo>
                  <a:cubicBezTo>
                    <a:pt x="51" y="131"/>
                    <a:pt x="75" y="118"/>
                    <a:pt x="83" y="104"/>
                  </a:cubicBezTo>
                  <a:cubicBezTo>
                    <a:pt x="85" y="104"/>
                    <a:pt x="85" y="102"/>
                    <a:pt x="85" y="102"/>
                  </a:cubicBezTo>
                  <a:close/>
                </a:path>
              </a:pathLst>
            </a:custGeom>
            <a:solidFill>
              <a:srgbClr val="243016">
                <a:alpha val="40360"/>
              </a:srgbClr>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58" name="Google Shape;658;p33"/>
            <p:cNvSpPr/>
            <p:nvPr/>
          </p:nvSpPr>
          <p:spPr>
            <a:xfrm>
              <a:off x="6258442" y="2592003"/>
              <a:ext cx="40972" cy="60670"/>
            </a:xfrm>
            <a:custGeom>
              <a:rect b="b" l="l" r="r" t="t"/>
              <a:pathLst>
                <a:path extrusionOk="0" h="77" w="52">
                  <a:moveTo>
                    <a:pt x="50" y="50"/>
                  </a:moveTo>
                  <a:lnTo>
                    <a:pt x="50" y="50"/>
                  </a:lnTo>
                  <a:cubicBezTo>
                    <a:pt x="44" y="70"/>
                    <a:pt x="27" y="81"/>
                    <a:pt x="13" y="75"/>
                  </a:cubicBezTo>
                  <a:cubicBezTo>
                    <a:pt x="-3" y="70"/>
                    <a:pt x="-3" y="54"/>
                    <a:pt x="3" y="34"/>
                  </a:cubicBezTo>
                  <a:cubicBezTo>
                    <a:pt x="9" y="13"/>
                    <a:pt x="19" y="-5"/>
                    <a:pt x="35" y="1"/>
                  </a:cubicBezTo>
                  <a:cubicBezTo>
                    <a:pt x="48" y="7"/>
                    <a:pt x="56" y="28"/>
                    <a:pt x="50" y="5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59" name="Google Shape;659;p33"/>
            <p:cNvSpPr/>
            <p:nvPr/>
          </p:nvSpPr>
          <p:spPr>
            <a:xfrm>
              <a:off x="6078795" y="2516363"/>
              <a:ext cx="98491" cy="118188"/>
            </a:xfrm>
            <a:custGeom>
              <a:rect b="b" l="l" r="r" t="t"/>
              <a:pathLst>
                <a:path extrusionOk="0" h="150" w="125">
                  <a:moveTo>
                    <a:pt x="41" y="16"/>
                  </a:moveTo>
                  <a:lnTo>
                    <a:pt x="41" y="16"/>
                  </a:lnTo>
                  <a:cubicBezTo>
                    <a:pt x="49" y="9"/>
                    <a:pt x="59" y="3"/>
                    <a:pt x="70" y="1"/>
                  </a:cubicBezTo>
                  <a:cubicBezTo>
                    <a:pt x="82" y="-1"/>
                    <a:pt x="96" y="1"/>
                    <a:pt x="106" y="9"/>
                  </a:cubicBezTo>
                  <a:cubicBezTo>
                    <a:pt x="116" y="16"/>
                    <a:pt x="122" y="29"/>
                    <a:pt x="123" y="38"/>
                  </a:cubicBezTo>
                  <a:cubicBezTo>
                    <a:pt x="126" y="50"/>
                    <a:pt x="126" y="60"/>
                    <a:pt x="123" y="70"/>
                  </a:cubicBezTo>
                  <a:cubicBezTo>
                    <a:pt x="120" y="87"/>
                    <a:pt x="112" y="105"/>
                    <a:pt x="102" y="120"/>
                  </a:cubicBezTo>
                  <a:cubicBezTo>
                    <a:pt x="84" y="144"/>
                    <a:pt x="27" y="171"/>
                    <a:pt x="4" y="122"/>
                  </a:cubicBezTo>
                  <a:cubicBezTo>
                    <a:pt x="-12" y="85"/>
                    <a:pt x="18" y="36"/>
                    <a:pt x="41" y="16"/>
                  </a:cubicBezTo>
                  <a:close/>
                </a:path>
              </a:pathLst>
            </a:custGeom>
            <a:solidFill>
              <a:schemeClr val="accent6"/>
            </a:solidFill>
            <a:ln>
              <a:noFill/>
            </a:ln>
          </p:spPr>
          <p:txBody>
            <a:bodyPr anchorCtr="1" anchor="ctr" bIns="9000" lIns="90000" spcFirstLastPara="1" rIns="90000" wrap="square" tIns="9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0" name="Google Shape;660;p33"/>
            <p:cNvSpPr/>
            <p:nvPr/>
          </p:nvSpPr>
          <p:spPr>
            <a:xfrm>
              <a:off x="6085886" y="2525030"/>
              <a:ext cx="66974" cy="101642"/>
            </a:xfrm>
            <a:custGeom>
              <a:rect b="b" l="l" r="r" t="t"/>
              <a:pathLst>
                <a:path extrusionOk="0" h="129" w="85">
                  <a:moveTo>
                    <a:pt x="85" y="100"/>
                  </a:moveTo>
                  <a:lnTo>
                    <a:pt x="85" y="100"/>
                  </a:lnTo>
                  <a:cubicBezTo>
                    <a:pt x="83" y="100"/>
                    <a:pt x="83" y="100"/>
                    <a:pt x="81" y="100"/>
                  </a:cubicBezTo>
                  <a:cubicBezTo>
                    <a:pt x="73" y="100"/>
                    <a:pt x="65" y="98"/>
                    <a:pt x="61" y="92"/>
                  </a:cubicBezTo>
                  <a:cubicBezTo>
                    <a:pt x="58" y="90"/>
                    <a:pt x="56" y="86"/>
                    <a:pt x="54" y="80"/>
                  </a:cubicBezTo>
                  <a:cubicBezTo>
                    <a:pt x="42" y="55"/>
                    <a:pt x="56" y="21"/>
                    <a:pt x="73" y="0"/>
                  </a:cubicBezTo>
                  <a:cubicBezTo>
                    <a:pt x="71" y="0"/>
                    <a:pt x="67" y="0"/>
                    <a:pt x="65" y="0"/>
                  </a:cubicBezTo>
                  <a:cubicBezTo>
                    <a:pt x="58" y="2"/>
                    <a:pt x="48" y="5"/>
                    <a:pt x="40" y="14"/>
                  </a:cubicBezTo>
                  <a:cubicBezTo>
                    <a:pt x="17" y="33"/>
                    <a:pt x="-11" y="76"/>
                    <a:pt x="5" y="109"/>
                  </a:cubicBezTo>
                  <a:cubicBezTo>
                    <a:pt x="7" y="113"/>
                    <a:pt x="9" y="117"/>
                    <a:pt x="13" y="121"/>
                  </a:cubicBezTo>
                  <a:cubicBezTo>
                    <a:pt x="18" y="127"/>
                    <a:pt x="24" y="129"/>
                    <a:pt x="32" y="129"/>
                  </a:cubicBezTo>
                  <a:cubicBezTo>
                    <a:pt x="52" y="129"/>
                    <a:pt x="75" y="115"/>
                    <a:pt x="83" y="104"/>
                  </a:cubicBezTo>
                  <a:cubicBezTo>
                    <a:pt x="85" y="102"/>
                    <a:pt x="85" y="102"/>
                    <a:pt x="85" y="100"/>
                  </a:cubicBezTo>
                  <a:close/>
                </a:path>
              </a:pathLst>
            </a:custGeom>
            <a:solidFill>
              <a:srgbClr val="243016">
                <a:alpha val="40360"/>
              </a:srgbClr>
            </a:solidFill>
            <a:ln>
              <a:noFill/>
            </a:ln>
          </p:spPr>
          <p:txBody>
            <a:bodyPr anchorCtr="1" anchor="ctr" bIns="1425" lIns="90000" spcFirstLastPara="1" rIns="90000" wrap="square" tIns="14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1" name="Google Shape;661;p33"/>
            <p:cNvSpPr/>
            <p:nvPr/>
          </p:nvSpPr>
          <p:spPr>
            <a:xfrm>
              <a:off x="6130798" y="2531333"/>
              <a:ext cx="40972" cy="60670"/>
            </a:xfrm>
            <a:custGeom>
              <a:rect b="b" l="l" r="r" t="t"/>
              <a:pathLst>
                <a:path extrusionOk="0" h="77" w="52">
                  <a:moveTo>
                    <a:pt x="50" y="49"/>
                  </a:moveTo>
                  <a:lnTo>
                    <a:pt x="50" y="49"/>
                  </a:lnTo>
                  <a:cubicBezTo>
                    <a:pt x="44" y="70"/>
                    <a:pt x="26" y="82"/>
                    <a:pt x="13" y="76"/>
                  </a:cubicBezTo>
                  <a:cubicBezTo>
                    <a:pt x="-1" y="68"/>
                    <a:pt x="-3" y="54"/>
                    <a:pt x="3" y="33"/>
                  </a:cubicBezTo>
                  <a:cubicBezTo>
                    <a:pt x="8" y="13"/>
                    <a:pt x="18" y="-4"/>
                    <a:pt x="34" y="1"/>
                  </a:cubicBezTo>
                  <a:cubicBezTo>
                    <a:pt x="48" y="7"/>
                    <a:pt x="56" y="29"/>
                    <a:pt x="50" y="4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2" name="Google Shape;662;p33"/>
            <p:cNvSpPr/>
            <p:nvPr/>
          </p:nvSpPr>
          <p:spPr>
            <a:xfrm>
              <a:off x="6067764" y="2606973"/>
              <a:ext cx="89824" cy="98490"/>
            </a:xfrm>
            <a:custGeom>
              <a:rect b="b" l="l" r="r" t="t"/>
              <a:pathLst>
                <a:path extrusionOk="0" h="125" w="114">
                  <a:moveTo>
                    <a:pt x="0" y="54"/>
                  </a:moveTo>
                  <a:lnTo>
                    <a:pt x="0" y="54"/>
                  </a:lnTo>
                  <a:cubicBezTo>
                    <a:pt x="0" y="47"/>
                    <a:pt x="0" y="37"/>
                    <a:pt x="6" y="27"/>
                  </a:cubicBezTo>
                  <a:cubicBezTo>
                    <a:pt x="12" y="17"/>
                    <a:pt x="22" y="9"/>
                    <a:pt x="34" y="4"/>
                  </a:cubicBezTo>
                  <a:cubicBezTo>
                    <a:pt x="45" y="0"/>
                    <a:pt x="57" y="0"/>
                    <a:pt x="65" y="2"/>
                  </a:cubicBezTo>
                  <a:cubicBezTo>
                    <a:pt x="75" y="5"/>
                    <a:pt x="83" y="9"/>
                    <a:pt x="88" y="15"/>
                  </a:cubicBezTo>
                  <a:cubicBezTo>
                    <a:pt x="98" y="27"/>
                    <a:pt x="106" y="39"/>
                    <a:pt x="112" y="52"/>
                  </a:cubicBezTo>
                  <a:cubicBezTo>
                    <a:pt x="120" y="74"/>
                    <a:pt x="104" y="129"/>
                    <a:pt x="55" y="125"/>
                  </a:cubicBezTo>
                  <a:cubicBezTo>
                    <a:pt x="16" y="123"/>
                    <a:pt x="0" y="82"/>
                    <a:pt x="0" y="54"/>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3" name="Google Shape;663;p33"/>
            <p:cNvSpPr/>
            <p:nvPr/>
          </p:nvSpPr>
          <p:spPr>
            <a:xfrm>
              <a:off x="6075643" y="2623520"/>
              <a:ext cx="74065" cy="76428"/>
            </a:xfrm>
            <a:custGeom>
              <a:rect b="b" l="l" r="r" t="t"/>
              <a:pathLst>
                <a:path extrusionOk="0" h="97" w="94">
                  <a:moveTo>
                    <a:pt x="90" y="33"/>
                  </a:moveTo>
                  <a:lnTo>
                    <a:pt x="90" y="33"/>
                  </a:lnTo>
                  <a:cubicBezTo>
                    <a:pt x="90" y="33"/>
                    <a:pt x="90" y="35"/>
                    <a:pt x="88" y="35"/>
                  </a:cubicBezTo>
                  <a:cubicBezTo>
                    <a:pt x="83" y="41"/>
                    <a:pt x="77" y="45"/>
                    <a:pt x="71" y="47"/>
                  </a:cubicBezTo>
                  <a:cubicBezTo>
                    <a:pt x="67" y="49"/>
                    <a:pt x="61" y="49"/>
                    <a:pt x="57" y="49"/>
                  </a:cubicBezTo>
                  <a:cubicBezTo>
                    <a:pt x="31" y="47"/>
                    <a:pt x="16" y="24"/>
                    <a:pt x="10" y="0"/>
                  </a:cubicBezTo>
                  <a:cubicBezTo>
                    <a:pt x="8" y="2"/>
                    <a:pt x="6" y="6"/>
                    <a:pt x="6" y="8"/>
                  </a:cubicBezTo>
                  <a:cubicBezTo>
                    <a:pt x="2" y="14"/>
                    <a:pt x="0" y="22"/>
                    <a:pt x="0" y="31"/>
                  </a:cubicBezTo>
                  <a:cubicBezTo>
                    <a:pt x="0" y="57"/>
                    <a:pt x="16" y="94"/>
                    <a:pt x="49" y="96"/>
                  </a:cubicBezTo>
                  <a:cubicBezTo>
                    <a:pt x="53" y="98"/>
                    <a:pt x="57" y="96"/>
                    <a:pt x="61" y="96"/>
                  </a:cubicBezTo>
                  <a:cubicBezTo>
                    <a:pt x="69" y="94"/>
                    <a:pt x="74" y="90"/>
                    <a:pt x="80" y="84"/>
                  </a:cubicBezTo>
                  <a:cubicBezTo>
                    <a:pt x="92" y="69"/>
                    <a:pt x="96" y="47"/>
                    <a:pt x="92" y="35"/>
                  </a:cubicBezTo>
                  <a:cubicBezTo>
                    <a:pt x="92" y="33"/>
                    <a:pt x="90" y="33"/>
                    <a:pt x="90" y="33"/>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4" name="Google Shape;664;p33"/>
            <p:cNvSpPr/>
            <p:nvPr/>
          </p:nvSpPr>
          <p:spPr>
            <a:xfrm>
              <a:off x="6091402" y="2614065"/>
              <a:ext cx="47276" cy="42548"/>
            </a:xfrm>
            <a:custGeom>
              <a:rect b="b" l="l" r="r" t="t"/>
              <a:pathLst>
                <a:path extrusionOk="0" h="54" w="60">
                  <a:moveTo>
                    <a:pt x="53" y="12"/>
                  </a:moveTo>
                  <a:lnTo>
                    <a:pt x="53" y="12"/>
                  </a:lnTo>
                  <a:cubicBezTo>
                    <a:pt x="64" y="24"/>
                    <a:pt x="63" y="42"/>
                    <a:pt x="49" y="49"/>
                  </a:cubicBezTo>
                  <a:cubicBezTo>
                    <a:pt x="35" y="59"/>
                    <a:pt x="23" y="53"/>
                    <a:pt x="11" y="42"/>
                  </a:cubicBezTo>
                  <a:cubicBezTo>
                    <a:pt x="2" y="28"/>
                    <a:pt x="-6" y="12"/>
                    <a:pt x="7" y="4"/>
                  </a:cubicBezTo>
                  <a:cubicBezTo>
                    <a:pt x="21" y="-4"/>
                    <a:pt x="41" y="-2"/>
                    <a:pt x="53" y="1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5" name="Google Shape;665;p33"/>
            <p:cNvSpPr/>
            <p:nvPr/>
          </p:nvSpPr>
          <p:spPr>
            <a:xfrm>
              <a:off x="6162315" y="2664492"/>
              <a:ext cx="96915" cy="89823"/>
            </a:xfrm>
            <a:custGeom>
              <a:rect b="b" l="l" r="r" t="t"/>
              <a:pathLst>
                <a:path extrusionOk="0" h="114" w="123">
                  <a:moveTo>
                    <a:pt x="104" y="93"/>
                  </a:moveTo>
                  <a:lnTo>
                    <a:pt x="104" y="93"/>
                  </a:lnTo>
                  <a:cubicBezTo>
                    <a:pt x="111" y="87"/>
                    <a:pt x="117" y="79"/>
                    <a:pt x="121" y="69"/>
                  </a:cubicBezTo>
                  <a:cubicBezTo>
                    <a:pt x="123" y="60"/>
                    <a:pt x="125" y="46"/>
                    <a:pt x="119" y="34"/>
                  </a:cubicBezTo>
                  <a:cubicBezTo>
                    <a:pt x="115" y="22"/>
                    <a:pt x="108" y="15"/>
                    <a:pt x="100" y="9"/>
                  </a:cubicBezTo>
                  <a:cubicBezTo>
                    <a:pt x="92" y="3"/>
                    <a:pt x="84" y="1"/>
                    <a:pt x="76" y="1"/>
                  </a:cubicBezTo>
                  <a:cubicBezTo>
                    <a:pt x="61" y="-1"/>
                    <a:pt x="47" y="3"/>
                    <a:pt x="33" y="7"/>
                  </a:cubicBezTo>
                  <a:cubicBezTo>
                    <a:pt x="12" y="17"/>
                    <a:pt x="-20" y="64"/>
                    <a:pt x="16" y="99"/>
                  </a:cubicBezTo>
                  <a:cubicBezTo>
                    <a:pt x="43" y="126"/>
                    <a:pt x="84" y="111"/>
                    <a:pt x="104" y="9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6" name="Google Shape;666;p33"/>
            <p:cNvSpPr/>
            <p:nvPr/>
          </p:nvSpPr>
          <p:spPr>
            <a:xfrm>
              <a:off x="6167831" y="2677886"/>
              <a:ext cx="85096" cy="68549"/>
            </a:xfrm>
            <a:custGeom>
              <a:rect b="b" l="l" r="r" t="t"/>
              <a:pathLst>
                <a:path extrusionOk="0" h="87" w="108">
                  <a:moveTo>
                    <a:pt x="32" y="0"/>
                  </a:moveTo>
                  <a:lnTo>
                    <a:pt x="32" y="0"/>
                  </a:lnTo>
                  <a:cubicBezTo>
                    <a:pt x="32" y="2"/>
                    <a:pt x="30" y="2"/>
                    <a:pt x="30" y="4"/>
                  </a:cubicBezTo>
                  <a:cubicBezTo>
                    <a:pt x="30" y="11"/>
                    <a:pt x="30" y="19"/>
                    <a:pt x="34" y="25"/>
                  </a:cubicBezTo>
                  <a:cubicBezTo>
                    <a:pt x="36" y="29"/>
                    <a:pt x="38" y="33"/>
                    <a:pt x="42" y="37"/>
                  </a:cubicBezTo>
                  <a:cubicBezTo>
                    <a:pt x="60" y="55"/>
                    <a:pt x="89" y="51"/>
                    <a:pt x="108" y="39"/>
                  </a:cubicBezTo>
                  <a:cubicBezTo>
                    <a:pt x="108" y="41"/>
                    <a:pt x="108" y="45"/>
                    <a:pt x="107" y="47"/>
                  </a:cubicBezTo>
                  <a:cubicBezTo>
                    <a:pt x="104" y="55"/>
                    <a:pt x="101" y="60"/>
                    <a:pt x="93" y="68"/>
                  </a:cubicBezTo>
                  <a:cubicBezTo>
                    <a:pt x="73" y="84"/>
                    <a:pt x="34" y="98"/>
                    <a:pt x="13" y="74"/>
                  </a:cubicBezTo>
                  <a:cubicBezTo>
                    <a:pt x="9" y="70"/>
                    <a:pt x="7" y="66"/>
                    <a:pt x="5" y="62"/>
                  </a:cubicBezTo>
                  <a:cubicBezTo>
                    <a:pt x="1" y="56"/>
                    <a:pt x="-1" y="51"/>
                    <a:pt x="1" y="41"/>
                  </a:cubicBezTo>
                  <a:cubicBezTo>
                    <a:pt x="3" y="23"/>
                    <a:pt x="18" y="5"/>
                    <a:pt x="30" y="0"/>
                  </a:cubicBezTo>
                  <a:lnTo>
                    <a:pt x="32" y="0"/>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7" name="Google Shape;667;p33"/>
            <p:cNvSpPr/>
            <p:nvPr/>
          </p:nvSpPr>
          <p:spPr>
            <a:xfrm>
              <a:off x="6200924" y="2671583"/>
              <a:ext cx="49639" cy="38608"/>
            </a:xfrm>
            <a:custGeom>
              <a:rect b="b" l="l" r="r" t="t"/>
              <a:pathLst>
                <a:path extrusionOk="0" h="49" w="63">
                  <a:moveTo>
                    <a:pt x="27" y="0"/>
                  </a:moveTo>
                  <a:lnTo>
                    <a:pt x="27" y="0"/>
                  </a:lnTo>
                  <a:cubicBezTo>
                    <a:pt x="10" y="0"/>
                    <a:pt x="-2" y="12"/>
                    <a:pt x="0" y="27"/>
                  </a:cubicBezTo>
                  <a:cubicBezTo>
                    <a:pt x="4" y="43"/>
                    <a:pt x="15" y="49"/>
                    <a:pt x="31" y="49"/>
                  </a:cubicBezTo>
                  <a:cubicBezTo>
                    <a:pt x="49" y="49"/>
                    <a:pt x="65" y="43"/>
                    <a:pt x="62" y="27"/>
                  </a:cubicBezTo>
                  <a:cubicBezTo>
                    <a:pt x="59" y="12"/>
                    <a:pt x="43" y="0"/>
                    <a:pt x="27" y="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68" name="Google Shape;668;p33"/>
            <p:cNvSpPr/>
            <p:nvPr/>
          </p:nvSpPr>
          <p:spPr>
            <a:xfrm>
              <a:off x="6096917" y="2672371"/>
              <a:ext cx="96915" cy="88247"/>
            </a:xfrm>
            <a:custGeom>
              <a:rect b="b" l="l" r="r" t="t"/>
              <a:pathLst>
                <a:path extrusionOk="0" h="112" w="123">
                  <a:moveTo>
                    <a:pt x="104" y="93"/>
                  </a:moveTo>
                  <a:lnTo>
                    <a:pt x="104" y="93"/>
                  </a:lnTo>
                  <a:cubicBezTo>
                    <a:pt x="110" y="87"/>
                    <a:pt x="116" y="79"/>
                    <a:pt x="120" y="69"/>
                  </a:cubicBezTo>
                  <a:cubicBezTo>
                    <a:pt x="124" y="59"/>
                    <a:pt x="124" y="46"/>
                    <a:pt x="120" y="32"/>
                  </a:cubicBezTo>
                  <a:cubicBezTo>
                    <a:pt x="116" y="22"/>
                    <a:pt x="108" y="12"/>
                    <a:pt x="100" y="9"/>
                  </a:cubicBezTo>
                  <a:cubicBezTo>
                    <a:pt x="93" y="3"/>
                    <a:pt x="83" y="1"/>
                    <a:pt x="75" y="1"/>
                  </a:cubicBezTo>
                  <a:cubicBezTo>
                    <a:pt x="61" y="-1"/>
                    <a:pt x="46" y="1"/>
                    <a:pt x="32" y="7"/>
                  </a:cubicBezTo>
                  <a:cubicBezTo>
                    <a:pt x="10" y="16"/>
                    <a:pt x="-19" y="62"/>
                    <a:pt x="16" y="97"/>
                  </a:cubicBezTo>
                  <a:cubicBezTo>
                    <a:pt x="42" y="124"/>
                    <a:pt x="85" y="108"/>
                    <a:pt x="104" y="9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69" name="Google Shape;669;p33"/>
            <p:cNvSpPr/>
            <p:nvPr/>
          </p:nvSpPr>
          <p:spPr>
            <a:xfrm>
              <a:off x="6101645" y="2684190"/>
              <a:ext cx="86672" cy="68549"/>
            </a:xfrm>
            <a:custGeom>
              <a:rect b="b" l="l" r="r" t="t"/>
              <a:pathLst>
                <a:path extrusionOk="0" h="87" w="110">
                  <a:moveTo>
                    <a:pt x="32" y="0"/>
                  </a:moveTo>
                  <a:lnTo>
                    <a:pt x="32" y="0"/>
                  </a:lnTo>
                  <a:cubicBezTo>
                    <a:pt x="32" y="1"/>
                    <a:pt x="32" y="3"/>
                    <a:pt x="32" y="5"/>
                  </a:cubicBezTo>
                  <a:cubicBezTo>
                    <a:pt x="30" y="13"/>
                    <a:pt x="32" y="19"/>
                    <a:pt x="36" y="27"/>
                  </a:cubicBezTo>
                  <a:cubicBezTo>
                    <a:pt x="38" y="29"/>
                    <a:pt x="40" y="33"/>
                    <a:pt x="44" y="37"/>
                  </a:cubicBezTo>
                  <a:cubicBezTo>
                    <a:pt x="61" y="54"/>
                    <a:pt x="89" y="50"/>
                    <a:pt x="110" y="39"/>
                  </a:cubicBezTo>
                  <a:cubicBezTo>
                    <a:pt x="110" y="43"/>
                    <a:pt x="108" y="44"/>
                    <a:pt x="108" y="48"/>
                  </a:cubicBezTo>
                  <a:cubicBezTo>
                    <a:pt x="106" y="54"/>
                    <a:pt x="100" y="62"/>
                    <a:pt x="93" y="68"/>
                  </a:cubicBezTo>
                  <a:cubicBezTo>
                    <a:pt x="75" y="84"/>
                    <a:pt x="36" y="98"/>
                    <a:pt x="12" y="74"/>
                  </a:cubicBezTo>
                  <a:cubicBezTo>
                    <a:pt x="8" y="72"/>
                    <a:pt x="6" y="68"/>
                    <a:pt x="4" y="64"/>
                  </a:cubicBezTo>
                  <a:cubicBezTo>
                    <a:pt x="0" y="58"/>
                    <a:pt x="0" y="50"/>
                    <a:pt x="0" y="43"/>
                  </a:cubicBezTo>
                  <a:cubicBezTo>
                    <a:pt x="4" y="23"/>
                    <a:pt x="18" y="5"/>
                    <a:pt x="30" y="1"/>
                  </a:cubicBezTo>
                  <a:cubicBezTo>
                    <a:pt x="32" y="1"/>
                    <a:pt x="32" y="1"/>
                    <a:pt x="32"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0" name="Google Shape;670;p33"/>
            <p:cNvSpPr/>
            <p:nvPr/>
          </p:nvSpPr>
          <p:spPr>
            <a:xfrm>
              <a:off x="6135526" y="2677886"/>
              <a:ext cx="48852" cy="40184"/>
            </a:xfrm>
            <a:custGeom>
              <a:rect b="b" l="l" r="r" t="t"/>
              <a:pathLst>
                <a:path extrusionOk="0" h="51" w="62">
                  <a:moveTo>
                    <a:pt x="26" y="0"/>
                  </a:moveTo>
                  <a:lnTo>
                    <a:pt x="26" y="0"/>
                  </a:lnTo>
                  <a:cubicBezTo>
                    <a:pt x="8" y="0"/>
                    <a:pt x="-3" y="13"/>
                    <a:pt x="1" y="29"/>
                  </a:cubicBezTo>
                  <a:cubicBezTo>
                    <a:pt x="2" y="45"/>
                    <a:pt x="14" y="49"/>
                    <a:pt x="32" y="51"/>
                  </a:cubicBezTo>
                  <a:cubicBezTo>
                    <a:pt x="48" y="51"/>
                    <a:pt x="63" y="45"/>
                    <a:pt x="61" y="29"/>
                  </a:cubicBezTo>
                  <a:cubicBezTo>
                    <a:pt x="59" y="13"/>
                    <a:pt x="44" y="0"/>
                    <a:pt x="26" y="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1" name="Google Shape;671;p33"/>
            <p:cNvSpPr/>
            <p:nvPr/>
          </p:nvSpPr>
          <p:spPr>
            <a:xfrm>
              <a:off x="6156800" y="2528969"/>
              <a:ext cx="98491" cy="87459"/>
            </a:xfrm>
            <a:custGeom>
              <a:rect b="b" l="l" r="r" t="t"/>
              <a:pathLst>
                <a:path extrusionOk="0" h="111" w="125">
                  <a:moveTo>
                    <a:pt x="101" y="97"/>
                  </a:moveTo>
                  <a:lnTo>
                    <a:pt x="101" y="97"/>
                  </a:lnTo>
                  <a:cubicBezTo>
                    <a:pt x="109" y="91"/>
                    <a:pt x="115" y="85"/>
                    <a:pt x="121" y="75"/>
                  </a:cubicBezTo>
                  <a:cubicBezTo>
                    <a:pt x="124" y="65"/>
                    <a:pt x="126" y="52"/>
                    <a:pt x="122" y="40"/>
                  </a:cubicBezTo>
                  <a:cubicBezTo>
                    <a:pt x="121" y="28"/>
                    <a:pt x="115" y="18"/>
                    <a:pt x="107" y="13"/>
                  </a:cubicBezTo>
                  <a:cubicBezTo>
                    <a:pt x="99" y="6"/>
                    <a:pt x="91" y="3"/>
                    <a:pt x="83" y="3"/>
                  </a:cubicBezTo>
                  <a:cubicBezTo>
                    <a:pt x="68" y="-1"/>
                    <a:pt x="54" y="-1"/>
                    <a:pt x="40" y="3"/>
                  </a:cubicBezTo>
                  <a:cubicBezTo>
                    <a:pt x="17" y="10"/>
                    <a:pt x="-19" y="54"/>
                    <a:pt x="13" y="93"/>
                  </a:cubicBezTo>
                  <a:cubicBezTo>
                    <a:pt x="36" y="122"/>
                    <a:pt x="79" y="110"/>
                    <a:pt x="101" y="97"/>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2" name="Google Shape;672;p33"/>
            <p:cNvSpPr/>
            <p:nvPr/>
          </p:nvSpPr>
          <p:spPr>
            <a:xfrm>
              <a:off x="6162315" y="2539212"/>
              <a:ext cx="86672" cy="69337"/>
            </a:xfrm>
            <a:custGeom>
              <a:rect b="b" l="l" r="r" t="t"/>
              <a:pathLst>
                <a:path extrusionOk="0" h="88" w="110">
                  <a:moveTo>
                    <a:pt x="37" y="0"/>
                  </a:moveTo>
                  <a:lnTo>
                    <a:pt x="37" y="0"/>
                  </a:lnTo>
                  <a:cubicBezTo>
                    <a:pt x="37" y="1"/>
                    <a:pt x="35" y="3"/>
                    <a:pt x="35" y="3"/>
                  </a:cubicBezTo>
                  <a:cubicBezTo>
                    <a:pt x="33" y="11"/>
                    <a:pt x="33" y="19"/>
                    <a:pt x="37" y="25"/>
                  </a:cubicBezTo>
                  <a:cubicBezTo>
                    <a:pt x="39" y="29"/>
                    <a:pt x="41" y="33"/>
                    <a:pt x="43" y="37"/>
                  </a:cubicBezTo>
                  <a:cubicBezTo>
                    <a:pt x="59" y="58"/>
                    <a:pt x="88" y="56"/>
                    <a:pt x="110" y="48"/>
                  </a:cubicBezTo>
                  <a:cubicBezTo>
                    <a:pt x="110" y="50"/>
                    <a:pt x="108" y="52"/>
                    <a:pt x="108" y="56"/>
                  </a:cubicBezTo>
                  <a:cubicBezTo>
                    <a:pt x="104" y="62"/>
                    <a:pt x="98" y="68"/>
                    <a:pt x="90" y="74"/>
                  </a:cubicBezTo>
                  <a:cubicBezTo>
                    <a:pt x="68" y="88"/>
                    <a:pt x="29" y="97"/>
                    <a:pt x="10" y="72"/>
                  </a:cubicBezTo>
                  <a:cubicBezTo>
                    <a:pt x="6" y="68"/>
                    <a:pt x="4" y="64"/>
                    <a:pt x="2" y="60"/>
                  </a:cubicBezTo>
                  <a:cubicBezTo>
                    <a:pt x="0" y="52"/>
                    <a:pt x="0" y="46"/>
                    <a:pt x="2" y="39"/>
                  </a:cubicBezTo>
                  <a:cubicBezTo>
                    <a:pt x="6" y="21"/>
                    <a:pt x="23" y="3"/>
                    <a:pt x="35" y="1"/>
                  </a:cubicBezTo>
                  <a:cubicBezTo>
                    <a:pt x="35" y="0"/>
                    <a:pt x="37" y="0"/>
                    <a:pt x="37"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3" name="Google Shape;673;p33"/>
            <p:cNvSpPr/>
            <p:nvPr/>
          </p:nvSpPr>
          <p:spPr>
            <a:xfrm>
              <a:off x="6197772" y="2535273"/>
              <a:ext cx="48064" cy="40972"/>
            </a:xfrm>
            <a:custGeom>
              <a:rect b="b" l="l" r="r" t="t"/>
              <a:pathLst>
                <a:path extrusionOk="0" h="52" w="61">
                  <a:moveTo>
                    <a:pt x="29" y="1"/>
                  </a:moveTo>
                  <a:lnTo>
                    <a:pt x="29" y="1"/>
                  </a:lnTo>
                  <a:cubicBezTo>
                    <a:pt x="14" y="-2"/>
                    <a:pt x="0" y="10"/>
                    <a:pt x="0" y="26"/>
                  </a:cubicBezTo>
                  <a:cubicBezTo>
                    <a:pt x="2" y="42"/>
                    <a:pt x="12" y="49"/>
                    <a:pt x="29" y="51"/>
                  </a:cubicBezTo>
                  <a:cubicBezTo>
                    <a:pt x="45" y="53"/>
                    <a:pt x="63" y="49"/>
                    <a:pt x="61" y="34"/>
                  </a:cubicBezTo>
                  <a:cubicBezTo>
                    <a:pt x="61" y="18"/>
                    <a:pt x="47" y="2"/>
                    <a:pt x="29" y="1"/>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4" name="Google Shape;674;p33"/>
            <p:cNvSpPr/>
            <p:nvPr/>
          </p:nvSpPr>
          <p:spPr>
            <a:xfrm>
              <a:off x="6133162" y="2590427"/>
              <a:ext cx="101643" cy="105582"/>
            </a:xfrm>
            <a:custGeom>
              <a:rect b="b" l="l" r="r" t="t"/>
              <a:pathLst>
                <a:path extrusionOk="0" h="134" w="129">
                  <a:moveTo>
                    <a:pt x="57" y="5"/>
                  </a:moveTo>
                  <a:lnTo>
                    <a:pt x="57" y="5"/>
                  </a:lnTo>
                  <a:cubicBezTo>
                    <a:pt x="66" y="1"/>
                    <a:pt x="76" y="-1"/>
                    <a:pt x="88" y="1"/>
                  </a:cubicBezTo>
                  <a:cubicBezTo>
                    <a:pt x="98" y="3"/>
                    <a:pt x="111" y="9"/>
                    <a:pt x="119" y="21"/>
                  </a:cubicBezTo>
                  <a:cubicBezTo>
                    <a:pt x="127" y="30"/>
                    <a:pt x="129" y="44"/>
                    <a:pt x="129" y="54"/>
                  </a:cubicBezTo>
                  <a:cubicBezTo>
                    <a:pt x="129" y="66"/>
                    <a:pt x="127" y="75"/>
                    <a:pt x="123" y="83"/>
                  </a:cubicBezTo>
                  <a:cubicBezTo>
                    <a:pt x="115" y="99"/>
                    <a:pt x="105" y="113"/>
                    <a:pt x="94" y="122"/>
                  </a:cubicBezTo>
                  <a:cubicBezTo>
                    <a:pt x="72" y="140"/>
                    <a:pt x="13" y="144"/>
                    <a:pt x="1" y="91"/>
                  </a:cubicBezTo>
                  <a:cubicBezTo>
                    <a:pt x="-6" y="48"/>
                    <a:pt x="31" y="15"/>
                    <a:pt x="57" y="5"/>
                  </a:cubicBezTo>
                  <a:close/>
                </a:path>
              </a:pathLst>
            </a:custGeom>
            <a:solidFill>
              <a:schemeClr val="accent6"/>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5" name="Google Shape;675;p33"/>
            <p:cNvSpPr/>
            <p:nvPr/>
          </p:nvSpPr>
          <p:spPr>
            <a:xfrm>
              <a:off x="6141041" y="2598306"/>
              <a:ext cx="69338" cy="89823"/>
            </a:xfrm>
            <a:custGeom>
              <a:rect b="b" l="l" r="r" t="t"/>
              <a:pathLst>
                <a:path extrusionOk="0" h="114" w="88">
                  <a:moveTo>
                    <a:pt x="78" y="103"/>
                  </a:moveTo>
                  <a:lnTo>
                    <a:pt x="78" y="103"/>
                  </a:lnTo>
                  <a:cubicBezTo>
                    <a:pt x="78" y="103"/>
                    <a:pt x="76" y="101"/>
                    <a:pt x="74" y="101"/>
                  </a:cubicBezTo>
                  <a:cubicBezTo>
                    <a:pt x="66" y="97"/>
                    <a:pt x="60" y="93"/>
                    <a:pt x="56" y="85"/>
                  </a:cubicBezTo>
                  <a:cubicBezTo>
                    <a:pt x="54" y="81"/>
                    <a:pt x="52" y="77"/>
                    <a:pt x="52" y="71"/>
                  </a:cubicBezTo>
                  <a:cubicBezTo>
                    <a:pt x="47" y="44"/>
                    <a:pt x="66" y="18"/>
                    <a:pt x="88" y="3"/>
                  </a:cubicBezTo>
                  <a:cubicBezTo>
                    <a:pt x="84" y="3"/>
                    <a:pt x="82" y="1"/>
                    <a:pt x="80" y="1"/>
                  </a:cubicBezTo>
                  <a:cubicBezTo>
                    <a:pt x="70" y="-1"/>
                    <a:pt x="62" y="1"/>
                    <a:pt x="52" y="5"/>
                  </a:cubicBezTo>
                  <a:cubicBezTo>
                    <a:pt x="27" y="15"/>
                    <a:pt x="-6" y="46"/>
                    <a:pt x="1" y="81"/>
                  </a:cubicBezTo>
                  <a:cubicBezTo>
                    <a:pt x="1" y="87"/>
                    <a:pt x="3" y="91"/>
                    <a:pt x="5" y="95"/>
                  </a:cubicBezTo>
                  <a:cubicBezTo>
                    <a:pt x="9" y="103"/>
                    <a:pt x="15" y="106"/>
                    <a:pt x="23" y="110"/>
                  </a:cubicBezTo>
                  <a:cubicBezTo>
                    <a:pt x="41" y="118"/>
                    <a:pt x="66" y="112"/>
                    <a:pt x="76" y="105"/>
                  </a:cubicBezTo>
                  <a:cubicBezTo>
                    <a:pt x="78" y="103"/>
                    <a:pt x="78" y="103"/>
                    <a:pt x="78" y="103"/>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6" name="Google Shape;676;p33"/>
            <p:cNvSpPr/>
            <p:nvPr/>
          </p:nvSpPr>
          <p:spPr>
            <a:xfrm>
              <a:off x="6186741" y="2609337"/>
              <a:ext cx="41760" cy="56730"/>
            </a:xfrm>
            <a:custGeom>
              <a:rect b="b" l="l" r="r" t="t"/>
              <a:pathLst>
                <a:path extrusionOk="0" h="72" w="53">
                  <a:moveTo>
                    <a:pt x="47" y="55"/>
                  </a:moveTo>
                  <a:lnTo>
                    <a:pt x="47" y="55"/>
                  </a:lnTo>
                  <a:cubicBezTo>
                    <a:pt x="39" y="73"/>
                    <a:pt x="22" y="77"/>
                    <a:pt x="8" y="67"/>
                  </a:cubicBezTo>
                  <a:cubicBezTo>
                    <a:pt x="-4" y="55"/>
                    <a:pt x="-2" y="40"/>
                    <a:pt x="8" y="24"/>
                  </a:cubicBezTo>
                  <a:cubicBezTo>
                    <a:pt x="16" y="6"/>
                    <a:pt x="30" y="-7"/>
                    <a:pt x="43" y="4"/>
                  </a:cubicBezTo>
                  <a:cubicBezTo>
                    <a:pt x="55" y="16"/>
                    <a:pt x="57" y="38"/>
                    <a:pt x="47" y="5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77" name="Google Shape;677;p33"/>
            <p:cNvSpPr/>
            <p:nvPr/>
          </p:nvSpPr>
          <p:spPr>
            <a:xfrm>
              <a:off x="5824295" y="2801590"/>
              <a:ext cx="86672" cy="125280"/>
            </a:xfrm>
            <a:custGeom>
              <a:rect b="b" l="l" r="r" t="t"/>
              <a:pathLst>
                <a:path extrusionOk="0" h="159" w="110">
                  <a:moveTo>
                    <a:pt x="12" y="33"/>
                  </a:moveTo>
                  <a:lnTo>
                    <a:pt x="12" y="33"/>
                  </a:lnTo>
                  <a:cubicBezTo>
                    <a:pt x="15" y="23"/>
                    <a:pt x="21" y="15"/>
                    <a:pt x="31" y="7"/>
                  </a:cubicBezTo>
                  <a:cubicBezTo>
                    <a:pt x="41" y="1"/>
                    <a:pt x="55" y="-2"/>
                    <a:pt x="66" y="1"/>
                  </a:cubicBezTo>
                  <a:cubicBezTo>
                    <a:pt x="78" y="3"/>
                    <a:pt x="88" y="11"/>
                    <a:pt x="96" y="19"/>
                  </a:cubicBezTo>
                  <a:cubicBezTo>
                    <a:pt x="102" y="29"/>
                    <a:pt x="106" y="39"/>
                    <a:pt x="107" y="48"/>
                  </a:cubicBezTo>
                  <a:cubicBezTo>
                    <a:pt x="111" y="68"/>
                    <a:pt x="111" y="86"/>
                    <a:pt x="107" y="103"/>
                  </a:cubicBezTo>
                  <a:cubicBezTo>
                    <a:pt x="104" y="133"/>
                    <a:pt x="62" y="182"/>
                    <a:pt x="21" y="146"/>
                  </a:cubicBezTo>
                  <a:cubicBezTo>
                    <a:pt x="-10" y="119"/>
                    <a:pt x="-2" y="62"/>
                    <a:pt x="12" y="33"/>
                  </a:cubicBezTo>
                  <a:close/>
                </a:path>
              </a:pathLst>
            </a:custGeom>
            <a:solidFill>
              <a:schemeClr val="dk2"/>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8" name="Google Shape;678;p33"/>
            <p:cNvSpPr/>
            <p:nvPr/>
          </p:nvSpPr>
          <p:spPr>
            <a:xfrm>
              <a:off x="5832174" y="2810257"/>
              <a:ext cx="69338" cy="108733"/>
            </a:xfrm>
            <a:custGeom>
              <a:rect b="b" l="l" r="r" t="t"/>
              <a:pathLst>
                <a:path extrusionOk="0" h="138" w="88">
                  <a:moveTo>
                    <a:pt x="88" y="86"/>
                  </a:moveTo>
                  <a:lnTo>
                    <a:pt x="88" y="86"/>
                  </a:lnTo>
                  <a:cubicBezTo>
                    <a:pt x="88" y="88"/>
                    <a:pt x="86" y="88"/>
                    <a:pt x="84" y="90"/>
                  </a:cubicBezTo>
                  <a:cubicBezTo>
                    <a:pt x="76" y="92"/>
                    <a:pt x="70" y="92"/>
                    <a:pt x="62" y="90"/>
                  </a:cubicBezTo>
                  <a:cubicBezTo>
                    <a:pt x="58" y="88"/>
                    <a:pt x="54" y="86"/>
                    <a:pt x="50" y="82"/>
                  </a:cubicBezTo>
                  <a:cubicBezTo>
                    <a:pt x="29" y="65"/>
                    <a:pt x="29" y="28"/>
                    <a:pt x="37" y="0"/>
                  </a:cubicBezTo>
                  <a:cubicBezTo>
                    <a:pt x="33" y="0"/>
                    <a:pt x="31" y="2"/>
                    <a:pt x="29" y="4"/>
                  </a:cubicBezTo>
                  <a:cubicBezTo>
                    <a:pt x="21" y="8"/>
                    <a:pt x="15" y="16"/>
                    <a:pt x="11" y="26"/>
                  </a:cubicBezTo>
                  <a:cubicBezTo>
                    <a:pt x="-2" y="53"/>
                    <a:pt x="-8" y="106"/>
                    <a:pt x="19" y="129"/>
                  </a:cubicBezTo>
                  <a:cubicBezTo>
                    <a:pt x="23" y="131"/>
                    <a:pt x="27" y="135"/>
                    <a:pt x="31" y="135"/>
                  </a:cubicBezTo>
                  <a:cubicBezTo>
                    <a:pt x="37" y="139"/>
                    <a:pt x="45" y="139"/>
                    <a:pt x="52" y="135"/>
                  </a:cubicBezTo>
                  <a:cubicBezTo>
                    <a:pt x="70" y="127"/>
                    <a:pt x="86" y="106"/>
                    <a:pt x="88" y="90"/>
                  </a:cubicBezTo>
                  <a:cubicBezTo>
                    <a:pt x="88" y="90"/>
                    <a:pt x="88" y="88"/>
                    <a:pt x="88" y="86"/>
                  </a:cubicBezTo>
                  <a:close/>
                </a:path>
              </a:pathLst>
            </a:custGeom>
            <a:solidFill>
              <a:srgbClr val="243016">
                <a:alpha val="40360"/>
              </a:srgbClr>
            </a:solidFill>
            <a:ln>
              <a:noFill/>
            </a:ln>
          </p:spPr>
          <p:txBody>
            <a:bodyPr anchorCtr="1" anchor="ctr" bIns="4675" lIns="90000" spcFirstLastPara="1" rIns="90000" wrap="square" tIns="467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79" name="Google Shape;679;p33"/>
            <p:cNvSpPr/>
            <p:nvPr/>
          </p:nvSpPr>
          <p:spPr>
            <a:xfrm>
              <a:off x="5862903" y="2811833"/>
              <a:ext cx="40184" cy="60670"/>
            </a:xfrm>
            <a:custGeom>
              <a:rect b="b" l="l" r="r" t="t"/>
              <a:pathLst>
                <a:path extrusionOk="0" h="77" w="51">
                  <a:moveTo>
                    <a:pt x="51" y="37"/>
                  </a:moveTo>
                  <a:lnTo>
                    <a:pt x="51" y="37"/>
                  </a:lnTo>
                  <a:cubicBezTo>
                    <a:pt x="55" y="59"/>
                    <a:pt x="43" y="77"/>
                    <a:pt x="27" y="77"/>
                  </a:cubicBezTo>
                  <a:cubicBezTo>
                    <a:pt x="11" y="77"/>
                    <a:pt x="4" y="63"/>
                    <a:pt x="2" y="43"/>
                  </a:cubicBezTo>
                  <a:cubicBezTo>
                    <a:pt x="-2" y="22"/>
                    <a:pt x="0" y="0"/>
                    <a:pt x="17" y="0"/>
                  </a:cubicBezTo>
                  <a:cubicBezTo>
                    <a:pt x="33" y="0"/>
                    <a:pt x="49" y="16"/>
                    <a:pt x="51" y="37"/>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0" name="Google Shape;680;p33"/>
            <p:cNvSpPr/>
            <p:nvPr/>
          </p:nvSpPr>
          <p:spPr>
            <a:xfrm>
              <a:off x="5681680" y="2798438"/>
              <a:ext cx="87460" cy="125280"/>
            </a:xfrm>
            <a:custGeom>
              <a:rect b="b" l="l" r="r" t="t"/>
              <a:pathLst>
                <a:path extrusionOk="0" h="159" w="111">
                  <a:moveTo>
                    <a:pt x="12" y="35"/>
                  </a:moveTo>
                  <a:lnTo>
                    <a:pt x="12" y="35"/>
                  </a:lnTo>
                  <a:cubicBezTo>
                    <a:pt x="16" y="25"/>
                    <a:pt x="24" y="15"/>
                    <a:pt x="32" y="9"/>
                  </a:cubicBezTo>
                  <a:cubicBezTo>
                    <a:pt x="42" y="2"/>
                    <a:pt x="56" y="-2"/>
                    <a:pt x="67" y="2"/>
                  </a:cubicBezTo>
                  <a:cubicBezTo>
                    <a:pt x="79" y="3"/>
                    <a:pt x="91" y="11"/>
                    <a:pt x="97" y="21"/>
                  </a:cubicBezTo>
                  <a:cubicBezTo>
                    <a:pt x="102" y="29"/>
                    <a:pt x="106" y="39"/>
                    <a:pt x="108" y="49"/>
                  </a:cubicBezTo>
                  <a:cubicBezTo>
                    <a:pt x="112" y="68"/>
                    <a:pt x="112" y="86"/>
                    <a:pt x="110" y="103"/>
                  </a:cubicBezTo>
                  <a:cubicBezTo>
                    <a:pt x="104" y="133"/>
                    <a:pt x="63" y="182"/>
                    <a:pt x="22" y="146"/>
                  </a:cubicBezTo>
                  <a:cubicBezTo>
                    <a:pt x="-9" y="119"/>
                    <a:pt x="-1" y="62"/>
                    <a:pt x="12" y="35"/>
                  </a:cubicBezTo>
                  <a:close/>
                </a:path>
              </a:pathLst>
            </a:custGeom>
            <a:solidFill>
              <a:schemeClr val="dk2"/>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1" name="Google Shape;681;p33"/>
            <p:cNvSpPr/>
            <p:nvPr/>
          </p:nvSpPr>
          <p:spPr>
            <a:xfrm>
              <a:off x="5690347" y="2807106"/>
              <a:ext cx="70126" cy="109521"/>
            </a:xfrm>
            <a:custGeom>
              <a:rect b="b" l="l" r="r" t="t"/>
              <a:pathLst>
                <a:path extrusionOk="0" h="139" w="89">
                  <a:moveTo>
                    <a:pt x="89" y="88"/>
                  </a:moveTo>
                  <a:lnTo>
                    <a:pt x="89" y="88"/>
                  </a:lnTo>
                  <a:cubicBezTo>
                    <a:pt x="88" y="88"/>
                    <a:pt x="86" y="88"/>
                    <a:pt x="86" y="90"/>
                  </a:cubicBezTo>
                  <a:cubicBezTo>
                    <a:pt x="78" y="92"/>
                    <a:pt x="70" y="92"/>
                    <a:pt x="62" y="90"/>
                  </a:cubicBezTo>
                  <a:cubicBezTo>
                    <a:pt x="58" y="88"/>
                    <a:pt x="54" y="86"/>
                    <a:pt x="50" y="83"/>
                  </a:cubicBezTo>
                  <a:cubicBezTo>
                    <a:pt x="29" y="65"/>
                    <a:pt x="29" y="28"/>
                    <a:pt x="36" y="0"/>
                  </a:cubicBezTo>
                  <a:cubicBezTo>
                    <a:pt x="35" y="2"/>
                    <a:pt x="31" y="2"/>
                    <a:pt x="29" y="4"/>
                  </a:cubicBezTo>
                  <a:cubicBezTo>
                    <a:pt x="21" y="10"/>
                    <a:pt x="17" y="16"/>
                    <a:pt x="11" y="28"/>
                  </a:cubicBezTo>
                  <a:cubicBezTo>
                    <a:pt x="-1" y="55"/>
                    <a:pt x="-9" y="106"/>
                    <a:pt x="19" y="130"/>
                  </a:cubicBezTo>
                  <a:cubicBezTo>
                    <a:pt x="23" y="133"/>
                    <a:pt x="27" y="135"/>
                    <a:pt x="31" y="137"/>
                  </a:cubicBezTo>
                  <a:cubicBezTo>
                    <a:pt x="38" y="139"/>
                    <a:pt x="45" y="139"/>
                    <a:pt x="52" y="135"/>
                  </a:cubicBezTo>
                  <a:cubicBezTo>
                    <a:pt x="70" y="130"/>
                    <a:pt x="86" y="106"/>
                    <a:pt x="88" y="90"/>
                  </a:cubicBezTo>
                  <a:lnTo>
                    <a:pt x="89" y="88"/>
                  </a:lnTo>
                  <a:close/>
                </a:path>
              </a:pathLst>
            </a:custGeom>
            <a:solidFill>
              <a:srgbClr val="243016">
                <a:alpha val="40360"/>
              </a:srgbClr>
            </a:solidFill>
            <a:ln>
              <a:noFill/>
            </a:ln>
          </p:spPr>
          <p:txBody>
            <a:bodyPr anchorCtr="1" anchor="ctr" bIns="5025" lIns="90000" spcFirstLastPara="1" rIns="90000" wrap="square" tIns="50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2" name="Google Shape;682;p33"/>
            <p:cNvSpPr/>
            <p:nvPr/>
          </p:nvSpPr>
          <p:spPr>
            <a:xfrm>
              <a:off x="5721076" y="2808681"/>
              <a:ext cx="40184" cy="60670"/>
            </a:xfrm>
            <a:custGeom>
              <a:rect b="b" l="l" r="r" t="t"/>
              <a:pathLst>
                <a:path extrusionOk="0" h="77" w="51">
                  <a:moveTo>
                    <a:pt x="50" y="37"/>
                  </a:moveTo>
                  <a:lnTo>
                    <a:pt x="50" y="37"/>
                  </a:lnTo>
                  <a:cubicBezTo>
                    <a:pt x="54" y="59"/>
                    <a:pt x="45" y="77"/>
                    <a:pt x="29" y="77"/>
                  </a:cubicBezTo>
                  <a:cubicBezTo>
                    <a:pt x="11" y="77"/>
                    <a:pt x="6" y="65"/>
                    <a:pt x="2" y="43"/>
                  </a:cubicBezTo>
                  <a:cubicBezTo>
                    <a:pt x="-3" y="22"/>
                    <a:pt x="2" y="0"/>
                    <a:pt x="17" y="0"/>
                  </a:cubicBezTo>
                  <a:cubicBezTo>
                    <a:pt x="33" y="0"/>
                    <a:pt x="49" y="18"/>
                    <a:pt x="50" y="37"/>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3" name="Google Shape;683;p33"/>
            <p:cNvSpPr/>
            <p:nvPr/>
          </p:nvSpPr>
          <p:spPr>
            <a:xfrm>
              <a:off x="5697438" y="2894565"/>
              <a:ext cx="92975" cy="94551"/>
            </a:xfrm>
            <a:custGeom>
              <a:rect b="b" l="l" r="r" t="t"/>
              <a:pathLst>
                <a:path extrusionOk="0" h="120" w="118">
                  <a:moveTo>
                    <a:pt x="4" y="76"/>
                  </a:moveTo>
                  <a:lnTo>
                    <a:pt x="4" y="76"/>
                  </a:lnTo>
                  <a:cubicBezTo>
                    <a:pt x="2" y="67"/>
                    <a:pt x="-2" y="58"/>
                    <a:pt x="0" y="48"/>
                  </a:cubicBezTo>
                  <a:cubicBezTo>
                    <a:pt x="0" y="36"/>
                    <a:pt x="6" y="24"/>
                    <a:pt x="14" y="15"/>
                  </a:cubicBezTo>
                  <a:cubicBezTo>
                    <a:pt x="23" y="7"/>
                    <a:pt x="33" y="1"/>
                    <a:pt x="43" y="1"/>
                  </a:cubicBezTo>
                  <a:cubicBezTo>
                    <a:pt x="53" y="-1"/>
                    <a:pt x="61" y="1"/>
                    <a:pt x="69" y="3"/>
                  </a:cubicBezTo>
                  <a:cubicBezTo>
                    <a:pt x="82" y="9"/>
                    <a:pt x="96" y="17"/>
                    <a:pt x="106" y="26"/>
                  </a:cubicBezTo>
                  <a:cubicBezTo>
                    <a:pt x="122" y="44"/>
                    <a:pt x="129" y="99"/>
                    <a:pt x="84" y="117"/>
                  </a:cubicBezTo>
                  <a:cubicBezTo>
                    <a:pt x="47" y="130"/>
                    <a:pt x="16" y="99"/>
                    <a:pt x="4" y="76"/>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4" name="Google Shape;684;p33"/>
            <p:cNvSpPr/>
            <p:nvPr/>
          </p:nvSpPr>
          <p:spPr>
            <a:xfrm>
              <a:off x="5703742" y="2919778"/>
              <a:ext cx="80369" cy="62246"/>
            </a:xfrm>
            <a:custGeom>
              <a:rect b="b" l="l" r="r" t="t"/>
              <a:pathLst>
                <a:path extrusionOk="0" h="79" w="102">
                  <a:moveTo>
                    <a:pt x="88" y="0"/>
                  </a:moveTo>
                  <a:lnTo>
                    <a:pt x="88" y="0"/>
                  </a:lnTo>
                  <a:cubicBezTo>
                    <a:pt x="88" y="2"/>
                    <a:pt x="88" y="2"/>
                    <a:pt x="88" y="4"/>
                  </a:cubicBezTo>
                  <a:cubicBezTo>
                    <a:pt x="86" y="12"/>
                    <a:pt x="82" y="18"/>
                    <a:pt x="76" y="22"/>
                  </a:cubicBezTo>
                  <a:cubicBezTo>
                    <a:pt x="72" y="26"/>
                    <a:pt x="69" y="28"/>
                    <a:pt x="65" y="30"/>
                  </a:cubicBezTo>
                  <a:cubicBezTo>
                    <a:pt x="39" y="39"/>
                    <a:pt x="15" y="22"/>
                    <a:pt x="2" y="4"/>
                  </a:cubicBezTo>
                  <a:cubicBezTo>
                    <a:pt x="2" y="6"/>
                    <a:pt x="0" y="10"/>
                    <a:pt x="0" y="12"/>
                  </a:cubicBezTo>
                  <a:cubicBezTo>
                    <a:pt x="0" y="20"/>
                    <a:pt x="2" y="28"/>
                    <a:pt x="6" y="37"/>
                  </a:cubicBezTo>
                  <a:cubicBezTo>
                    <a:pt x="15" y="59"/>
                    <a:pt x="45" y="88"/>
                    <a:pt x="76" y="77"/>
                  </a:cubicBezTo>
                  <a:cubicBezTo>
                    <a:pt x="80" y="75"/>
                    <a:pt x="84" y="73"/>
                    <a:pt x="88" y="71"/>
                  </a:cubicBezTo>
                  <a:cubicBezTo>
                    <a:pt x="94" y="65"/>
                    <a:pt x="98" y="59"/>
                    <a:pt x="100" y="51"/>
                  </a:cubicBezTo>
                  <a:cubicBezTo>
                    <a:pt x="106" y="34"/>
                    <a:pt x="98" y="12"/>
                    <a:pt x="90" y="2"/>
                  </a:cubicBezTo>
                  <a:lnTo>
                    <a:pt x="88" y="0"/>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5" name="Google Shape;685;p33"/>
            <p:cNvSpPr/>
            <p:nvPr/>
          </p:nvSpPr>
          <p:spPr>
            <a:xfrm>
              <a:off x="5712409" y="2900080"/>
              <a:ext cx="49639" cy="39396"/>
            </a:xfrm>
            <a:custGeom>
              <a:rect b="b" l="l" r="r" t="t"/>
              <a:pathLst>
                <a:path extrusionOk="0" h="50" w="63">
                  <a:moveTo>
                    <a:pt x="48" y="4"/>
                  </a:moveTo>
                  <a:lnTo>
                    <a:pt x="48" y="4"/>
                  </a:lnTo>
                  <a:cubicBezTo>
                    <a:pt x="63" y="10"/>
                    <a:pt x="67" y="25"/>
                    <a:pt x="60" y="39"/>
                  </a:cubicBezTo>
                  <a:cubicBezTo>
                    <a:pt x="50" y="53"/>
                    <a:pt x="38" y="53"/>
                    <a:pt x="22" y="45"/>
                  </a:cubicBezTo>
                  <a:cubicBezTo>
                    <a:pt x="7" y="39"/>
                    <a:pt x="-5" y="27"/>
                    <a:pt x="3" y="13"/>
                  </a:cubicBezTo>
                  <a:cubicBezTo>
                    <a:pt x="13" y="2"/>
                    <a:pt x="32" y="-4"/>
                    <a:pt x="48" y="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6" name="Google Shape;686;p33"/>
            <p:cNvSpPr/>
            <p:nvPr/>
          </p:nvSpPr>
          <p:spPr>
            <a:xfrm>
              <a:off x="5810112" y="2900868"/>
              <a:ext cx="92975" cy="96127"/>
            </a:xfrm>
            <a:custGeom>
              <a:rect b="b" l="l" r="r" t="t"/>
              <a:pathLst>
                <a:path extrusionOk="0" h="122" w="118">
                  <a:moveTo>
                    <a:pt x="112" y="77"/>
                  </a:moveTo>
                  <a:lnTo>
                    <a:pt x="112" y="77"/>
                  </a:lnTo>
                  <a:cubicBezTo>
                    <a:pt x="116" y="68"/>
                    <a:pt x="118" y="59"/>
                    <a:pt x="118" y="48"/>
                  </a:cubicBezTo>
                  <a:cubicBezTo>
                    <a:pt x="116" y="38"/>
                    <a:pt x="112" y="24"/>
                    <a:pt x="102" y="16"/>
                  </a:cubicBezTo>
                  <a:cubicBezTo>
                    <a:pt x="94" y="7"/>
                    <a:pt x="82" y="3"/>
                    <a:pt x="75" y="1"/>
                  </a:cubicBezTo>
                  <a:cubicBezTo>
                    <a:pt x="65" y="-1"/>
                    <a:pt x="55" y="1"/>
                    <a:pt x="49" y="5"/>
                  </a:cubicBezTo>
                  <a:cubicBezTo>
                    <a:pt x="33" y="9"/>
                    <a:pt x="22" y="16"/>
                    <a:pt x="12" y="28"/>
                  </a:cubicBezTo>
                  <a:cubicBezTo>
                    <a:pt x="-4" y="46"/>
                    <a:pt x="-12" y="101"/>
                    <a:pt x="33" y="118"/>
                  </a:cubicBezTo>
                  <a:cubicBezTo>
                    <a:pt x="69" y="132"/>
                    <a:pt x="102" y="101"/>
                    <a:pt x="112" y="77"/>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7" name="Google Shape;687;p33"/>
            <p:cNvSpPr/>
            <p:nvPr/>
          </p:nvSpPr>
          <p:spPr>
            <a:xfrm>
              <a:off x="5816415" y="2927658"/>
              <a:ext cx="80369" cy="60670"/>
            </a:xfrm>
            <a:custGeom>
              <a:rect b="b" l="l" r="r" t="t"/>
              <a:pathLst>
                <a:path extrusionOk="0" h="77" w="102">
                  <a:moveTo>
                    <a:pt x="14" y="0"/>
                  </a:moveTo>
                  <a:lnTo>
                    <a:pt x="14" y="0"/>
                  </a:lnTo>
                  <a:cubicBezTo>
                    <a:pt x="14" y="0"/>
                    <a:pt x="14" y="2"/>
                    <a:pt x="14" y="4"/>
                  </a:cubicBezTo>
                  <a:cubicBezTo>
                    <a:pt x="16" y="12"/>
                    <a:pt x="19" y="18"/>
                    <a:pt x="25" y="22"/>
                  </a:cubicBezTo>
                  <a:cubicBezTo>
                    <a:pt x="29" y="24"/>
                    <a:pt x="33" y="27"/>
                    <a:pt x="37" y="27"/>
                  </a:cubicBezTo>
                  <a:cubicBezTo>
                    <a:pt x="61" y="37"/>
                    <a:pt x="84" y="22"/>
                    <a:pt x="100" y="4"/>
                  </a:cubicBezTo>
                  <a:cubicBezTo>
                    <a:pt x="100" y="6"/>
                    <a:pt x="100" y="8"/>
                    <a:pt x="102" y="12"/>
                  </a:cubicBezTo>
                  <a:cubicBezTo>
                    <a:pt x="102" y="20"/>
                    <a:pt x="100" y="27"/>
                    <a:pt x="96" y="35"/>
                  </a:cubicBezTo>
                  <a:cubicBezTo>
                    <a:pt x="86" y="59"/>
                    <a:pt x="55" y="86"/>
                    <a:pt x="25" y="75"/>
                  </a:cubicBezTo>
                  <a:cubicBezTo>
                    <a:pt x="22" y="75"/>
                    <a:pt x="18" y="71"/>
                    <a:pt x="14" y="69"/>
                  </a:cubicBezTo>
                  <a:cubicBezTo>
                    <a:pt x="8" y="65"/>
                    <a:pt x="4" y="59"/>
                    <a:pt x="2" y="51"/>
                  </a:cubicBezTo>
                  <a:cubicBezTo>
                    <a:pt x="-4" y="34"/>
                    <a:pt x="2" y="10"/>
                    <a:pt x="12" y="0"/>
                  </a:cubicBezTo>
                  <a:lnTo>
                    <a:pt x="14" y="0"/>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88" name="Google Shape;688;p33"/>
            <p:cNvSpPr/>
            <p:nvPr/>
          </p:nvSpPr>
          <p:spPr>
            <a:xfrm>
              <a:off x="5837689" y="2907172"/>
              <a:ext cx="49639" cy="39396"/>
            </a:xfrm>
            <a:custGeom>
              <a:rect b="b" l="l" r="r" t="t"/>
              <a:pathLst>
                <a:path extrusionOk="0" h="50" w="63">
                  <a:moveTo>
                    <a:pt x="16" y="3"/>
                  </a:moveTo>
                  <a:lnTo>
                    <a:pt x="16" y="3"/>
                  </a:lnTo>
                  <a:cubicBezTo>
                    <a:pt x="0" y="10"/>
                    <a:pt x="-5" y="26"/>
                    <a:pt x="4" y="40"/>
                  </a:cubicBezTo>
                  <a:cubicBezTo>
                    <a:pt x="12" y="51"/>
                    <a:pt x="26" y="53"/>
                    <a:pt x="42" y="46"/>
                  </a:cubicBezTo>
                  <a:cubicBezTo>
                    <a:pt x="57" y="40"/>
                    <a:pt x="69" y="28"/>
                    <a:pt x="59" y="14"/>
                  </a:cubicBezTo>
                  <a:cubicBezTo>
                    <a:pt x="51" y="1"/>
                    <a:pt x="32" y="-3"/>
                    <a:pt x="16" y="3"/>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89" name="Google Shape;689;p33"/>
            <p:cNvSpPr/>
            <p:nvPr/>
          </p:nvSpPr>
          <p:spPr>
            <a:xfrm>
              <a:off x="5752593" y="2934749"/>
              <a:ext cx="93763" cy="94551"/>
            </a:xfrm>
            <a:custGeom>
              <a:rect b="b" l="l" r="r" t="t"/>
              <a:pathLst>
                <a:path extrusionOk="0" h="120" w="119">
                  <a:moveTo>
                    <a:pt x="112" y="75"/>
                  </a:moveTo>
                  <a:lnTo>
                    <a:pt x="112" y="75"/>
                  </a:lnTo>
                  <a:cubicBezTo>
                    <a:pt x="116" y="68"/>
                    <a:pt x="120" y="58"/>
                    <a:pt x="118" y="48"/>
                  </a:cubicBezTo>
                  <a:cubicBezTo>
                    <a:pt x="118" y="36"/>
                    <a:pt x="112" y="25"/>
                    <a:pt x="103" y="15"/>
                  </a:cubicBezTo>
                  <a:cubicBezTo>
                    <a:pt x="95" y="7"/>
                    <a:pt x="85" y="1"/>
                    <a:pt x="75" y="1"/>
                  </a:cubicBezTo>
                  <a:cubicBezTo>
                    <a:pt x="65" y="-1"/>
                    <a:pt x="57" y="1"/>
                    <a:pt x="50" y="3"/>
                  </a:cubicBezTo>
                  <a:cubicBezTo>
                    <a:pt x="34" y="9"/>
                    <a:pt x="22" y="16"/>
                    <a:pt x="12" y="26"/>
                  </a:cubicBezTo>
                  <a:cubicBezTo>
                    <a:pt x="-3" y="44"/>
                    <a:pt x="-11" y="99"/>
                    <a:pt x="34" y="116"/>
                  </a:cubicBezTo>
                  <a:cubicBezTo>
                    <a:pt x="69" y="130"/>
                    <a:pt x="103" y="99"/>
                    <a:pt x="112" y="75"/>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0" name="Google Shape;690;p33"/>
            <p:cNvSpPr/>
            <p:nvPr/>
          </p:nvSpPr>
          <p:spPr>
            <a:xfrm>
              <a:off x="5758897" y="2959962"/>
              <a:ext cx="80369" cy="63034"/>
            </a:xfrm>
            <a:custGeom>
              <a:rect b="b" l="l" r="r" t="t"/>
              <a:pathLst>
                <a:path extrusionOk="0" h="80" w="102">
                  <a:moveTo>
                    <a:pt x="14" y="0"/>
                  </a:moveTo>
                  <a:lnTo>
                    <a:pt x="14" y="0"/>
                  </a:lnTo>
                  <a:cubicBezTo>
                    <a:pt x="14" y="2"/>
                    <a:pt x="14" y="4"/>
                    <a:pt x="14" y="4"/>
                  </a:cubicBezTo>
                  <a:cubicBezTo>
                    <a:pt x="16" y="12"/>
                    <a:pt x="20" y="18"/>
                    <a:pt x="26" y="24"/>
                  </a:cubicBezTo>
                  <a:cubicBezTo>
                    <a:pt x="30" y="26"/>
                    <a:pt x="34" y="28"/>
                    <a:pt x="38" y="30"/>
                  </a:cubicBezTo>
                  <a:cubicBezTo>
                    <a:pt x="61" y="40"/>
                    <a:pt x="87" y="24"/>
                    <a:pt x="100" y="4"/>
                  </a:cubicBezTo>
                  <a:cubicBezTo>
                    <a:pt x="100" y="8"/>
                    <a:pt x="102" y="10"/>
                    <a:pt x="102" y="12"/>
                  </a:cubicBezTo>
                  <a:cubicBezTo>
                    <a:pt x="102" y="20"/>
                    <a:pt x="100" y="30"/>
                    <a:pt x="96" y="37"/>
                  </a:cubicBezTo>
                  <a:cubicBezTo>
                    <a:pt x="87" y="61"/>
                    <a:pt x="55" y="88"/>
                    <a:pt x="26" y="77"/>
                  </a:cubicBezTo>
                  <a:cubicBezTo>
                    <a:pt x="22" y="75"/>
                    <a:pt x="18" y="73"/>
                    <a:pt x="14" y="71"/>
                  </a:cubicBezTo>
                  <a:cubicBezTo>
                    <a:pt x="8" y="65"/>
                    <a:pt x="4" y="59"/>
                    <a:pt x="2" y="51"/>
                  </a:cubicBezTo>
                  <a:cubicBezTo>
                    <a:pt x="-3" y="34"/>
                    <a:pt x="2" y="12"/>
                    <a:pt x="12" y="2"/>
                  </a:cubicBezTo>
                  <a:cubicBezTo>
                    <a:pt x="12" y="2"/>
                    <a:pt x="12" y="0"/>
                    <a:pt x="14"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1" name="Google Shape;691;p33"/>
            <p:cNvSpPr/>
            <p:nvPr/>
          </p:nvSpPr>
          <p:spPr>
            <a:xfrm>
              <a:off x="5780171" y="2940264"/>
              <a:ext cx="49639" cy="40184"/>
            </a:xfrm>
            <a:custGeom>
              <a:rect b="b" l="l" r="r" t="t"/>
              <a:pathLst>
                <a:path extrusionOk="0" h="51" w="63">
                  <a:moveTo>
                    <a:pt x="17" y="4"/>
                  </a:moveTo>
                  <a:lnTo>
                    <a:pt x="17" y="4"/>
                  </a:lnTo>
                  <a:cubicBezTo>
                    <a:pt x="1" y="9"/>
                    <a:pt x="-5" y="25"/>
                    <a:pt x="5" y="39"/>
                  </a:cubicBezTo>
                  <a:cubicBezTo>
                    <a:pt x="13" y="53"/>
                    <a:pt x="26" y="53"/>
                    <a:pt x="42" y="47"/>
                  </a:cubicBezTo>
                  <a:cubicBezTo>
                    <a:pt x="58" y="39"/>
                    <a:pt x="69" y="27"/>
                    <a:pt x="60" y="15"/>
                  </a:cubicBezTo>
                  <a:cubicBezTo>
                    <a:pt x="52" y="2"/>
                    <a:pt x="32" y="-4"/>
                    <a:pt x="17" y="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2" name="Google Shape;692;p33"/>
            <p:cNvSpPr/>
            <p:nvPr/>
          </p:nvSpPr>
          <p:spPr>
            <a:xfrm>
              <a:off x="5747866" y="2780316"/>
              <a:ext cx="94551" cy="92975"/>
            </a:xfrm>
            <a:custGeom>
              <a:rect b="b" l="l" r="r" t="t"/>
              <a:pathLst>
                <a:path extrusionOk="0" h="118" w="120">
                  <a:moveTo>
                    <a:pt x="112" y="79"/>
                  </a:moveTo>
                  <a:lnTo>
                    <a:pt x="112" y="79"/>
                  </a:lnTo>
                  <a:cubicBezTo>
                    <a:pt x="116" y="72"/>
                    <a:pt x="120" y="64"/>
                    <a:pt x="120" y="52"/>
                  </a:cubicBezTo>
                  <a:cubicBezTo>
                    <a:pt x="120" y="42"/>
                    <a:pt x="116" y="28"/>
                    <a:pt x="109" y="19"/>
                  </a:cubicBezTo>
                  <a:cubicBezTo>
                    <a:pt x="103" y="9"/>
                    <a:pt x="91" y="3"/>
                    <a:pt x="83" y="1"/>
                  </a:cubicBezTo>
                  <a:cubicBezTo>
                    <a:pt x="73" y="-1"/>
                    <a:pt x="65" y="-1"/>
                    <a:pt x="56" y="1"/>
                  </a:cubicBezTo>
                  <a:cubicBezTo>
                    <a:pt x="42" y="5"/>
                    <a:pt x="28" y="11"/>
                    <a:pt x="18" y="21"/>
                  </a:cubicBezTo>
                  <a:cubicBezTo>
                    <a:pt x="-1" y="36"/>
                    <a:pt x="-15" y="89"/>
                    <a:pt x="30" y="113"/>
                  </a:cubicBezTo>
                  <a:cubicBezTo>
                    <a:pt x="63" y="130"/>
                    <a:pt x="99" y="103"/>
                    <a:pt x="112" y="7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3" name="Google Shape;693;p33"/>
            <p:cNvSpPr/>
            <p:nvPr/>
          </p:nvSpPr>
          <p:spPr>
            <a:xfrm>
              <a:off x="5754169" y="2800802"/>
              <a:ext cx="81944" cy="65398"/>
            </a:xfrm>
            <a:custGeom>
              <a:rect b="b" l="l" r="r" t="t"/>
              <a:pathLst>
                <a:path extrusionOk="0" h="83" w="104">
                  <a:moveTo>
                    <a:pt x="18" y="0"/>
                  </a:moveTo>
                  <a:lnTo>
                    <a:pt x="18" y="0"/>
                  </a:lnTo>
                  <a:cubicBezTo>
                    <a:pt x="18" y="2"/>
                    <a:pt x="18" y="4"/>
                    <a:pt x="18" y="4"/>
                  </a:cubicBezTo>
                  <a:cubicBezTo>
                    <a:pt x="20" y="12"/>
                    <a:pt x="22" y="20"/>
                    <a:pt x="28" y="24"/>
                  </a:cubicBezTo>
                  <a:cubicBezTo>
                    <a:pt x="32" y="28"/>
                    <a:pt x="36" y="30"/>
                    <a:pt x="40" y="32"/>
                  </a:cubicBezTo>
                  <a:cubicBezTo>
                    <a:pt x="61" y="44"/>
                    <a:pt x="87" y="32"/>
                    <a:pt x="104" y="14"/>
                  </a:cubicBezTo>
                  <a:cubicBezTo>
                    <a:pt x="104" y="18"/>
                    <a:pt x="104" y="20"/>
                    <a:pt x="104" y="22"/>
                  </a:cubicBezTo>
                  <a:cubicBezTo>
                    <a:pt x="104" y="30"/>
                    <a:pt x="102" y="38"/>
                    <a:pt x="97" y="47"/>
                  </a:cubicBezTo>
                  <a:cubicBezTo>
                    <a:pt x="83" y="69"/>
                    <a:pt x="52" y="92"/>
                    <a:pt x="22" y="79"/>
                  </a:cubicBezTo>
                  <a:cubicBezTo>
                    <a:pt x="18" y="75"/>
                    <a:pt x="14" y="73"/>
                    <a:pt x="10" y="71"/>
                  </a:cubicBezTo>
                  <a:cubicBezTo>
                    <a:pt x="7" y="65"/>
                    <a:pt x="3" y="59"/>
                    <a:pt x="1" y="51"/>
                  </a:cubicBezTo>
                  <a:cubicBezTo>
                    <a:pt x="-1" y="32"/>
                    <a:pt x="7" y="10"/>
                    <a:pt x="16" y="2"/>
                  </a:cubicBezTo>
                  <a:lnTo>
                    <a:pt x="18" y="0"/>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4" name="Google Shape;694;p33"/>
            <p:cNvSpPr/>
            <p:nvPr/>
          </p:nvSpPr>
          <p:spPr>
            <a:xfrm>
              <a:off x="5779383" y="2785832"/>
              <a:ext cx="49639" cy="38608"/>
            </a:xfrm>
            <a:custGeom>
              <a:rect b="b" l="l" r="r" t="t"/>
              <a:pathLst>
                <a:path extrusionOk="0" h="49" w="63">
                  <a:moveTo>
                    <a:pt x="20" y="2"/>
                  </a:moveTo>
                  <a:lnTo>
                    <a:pt x="20" y="2"/>
                  </a:lnTo>
                  <a:cubicBezTo>
                    <a:pt x="2" y="6"/>
                    <a:pt x="-4" y="21"/>
                    <a:pt x="2" y="35"/>
                  </a:cubicBezTo>
                  <a:cubicBezTo>
                    <a:pt x="10" y="49"/>
                    <a:pt x="23" y="51"/>
                    <a:pt x="39" y="47"/>
                  </a:cubicBezTo>
                  <a:cubicBezTo>
                    <a:pt x="55" y="41"/>
                    <a:pt x="69" y="31"/>
                    <a:pt x="61" y="18"/>
                  </a:cubicBezTo>
                  <a:cubicBezTo>
                    <a:pt x="53" y="4"/>
                    <a:pt x="35" y="-4"/>
                    <a:pt x="20" y="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5" name="Google Shape;695;p33"/>
            <p:cNvSpPr/>
            <p:nvPr/>
          </p:nvSpPr>
          <p:spPr>
            <a:xfrm>
              <a:off x="5758109" y="2843350"/>
              <a:ext cx="93763" cy="111097"/>
            </a:xfrm>
            <a:custGeom>
              <a:rect b="b" l="l" r="r" t="t"/>
              <a:pathLst>
                <a:path extrusionOk="0" h="141" w="119">
                  <a:moveTo>
                    <a:pt x="27" y="17"/>
                  </a:moveTo>
                  <a:lnTo>
                    <a:pt x="27" y="17"/>
                  </a:lnTo>
                  <a:cubicBezTo>
                    <a:pt x="33" y="9"/>
                    <a:pt x="41" y="3"/>
                    <a:pt x="52" y="1"/>
                  </a:cubicBezTo>
                  <a:cubicBezTo>
                    <a:pt x="62" y="-1"/>
                    <a:pt x="76" y="-1"/>
                    <a:pt x="90" y="7"/>
                  </a:cubicBezTo>
                  <a:cubicBezTo>
                    <a:pt x="99" y="13"/>
                    <a:pt x="109" y="23"/>
                    <a:pt x="113" y="33"/>
                  </a:cubicBezTo>
                  <a:cubicBezTo>
                    <a:pt x="117" y="42"/>
                    <a:pt x="119" y="52"/>
                    <a:pt x="119" y="62"/>
                  </a:cubicBezTo>
                  <a:cubicBezTo>
                    <a:pt x="119" y="80"/>
                    <a:pt x="115" y="95"/>
                    <a:pt x="107" y="111"/>
                  </a:cubicBezTo>
                  <a:cubicBezTo>
                    <a:pt x="96" y="134"/>
                    <a:pt x="45" y="162"/>
                    <a:pt x="11" y="119"/>
                  </a:cubicBezTo>
                  <a:cubicBezTo>
                    <a:pt x="-14" y="84"/>
                    <a:pt x="7" y="37"/>
                    <a:pt x="27" y="17"/>
                  </a:cubicBezTo>
                  <a:close/>
                </a:path>
              </a:pathLst>
            </a:custGeom>
            <a:solidFill>
              <a:schemeClr val="dk2"/>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6" name="Google Shape;696;p33"/>
            <p:cNvSpPr/>
            <p:nvPr/>
          </p:nvSpPr>
          <p:spPr>
            <a:xfrm>
              <a:off x="5765988" y="2850441"/>
              <a:ext cx="70126" cy="96914"/>
            </a:xfrm>
            <a:custGeom>
              <a:rect b="b" l="l" r="r" t="t"/>
              <a:pathLst>
                <a:path extrusionOk="0" h="123" w="89">
                  <a:moveTo>
                    <a:pt x="89" y="94"/>
                  </a:moveTo>
                  <a:lnTo>
                    <a:pt x="89" y="94"/>
                  </a:lnTo>
                  <a:cubicBezTo>
                    <a:pt x="87" y="94"/>
                    <a:pt x="86" y="94"/>
                    <a:pt x="86" y="94"/>
                  </a:cubicBezTo>
                  <a:cubicBezTo>
                    <a:pt x="76" y="94"/>
                    <a:pt x="70" y="92"/>
                    <a:pt x="62" y="88"/>
                  </a:cubicBezTo>
                  <a:cubicBezTo>
                    <a:pt x="58" y="84"/>
                    <a:pt x="56" y="80"/>
                    <a:pt x="52" y="76"/>
                  </a:cubicBezTo>
                  <a:cubicBezTo>
                    <a:pt x="35" y="53"/>
                    <a:pt x="42" y="22"/>
                    <a:pt x="56" y="0"/>
                  </a:cubicBezTo>
                  <a:cubicBezTo>
                    <a:pt x="54" y="0"/>
                    <a:pt x="50" y="0"/>
                    <a:pt x="48" y="0"/>
                  </a:cubicBezTo>
                  <a:cubicBezTo>
                    <a:pt x="40" y="2"/>
                    <a:pt x="33" y="8"/>
                    <a:pt x="25" y="14"/>
                  </a:cubicBezTo>
                  <a:cubicBezTo>
                    <a:pt x="7" y="33"/>
                    <a:pt x="-12" y="76"/>
                    <a:pt x="9" y="106"/>
                  </a:cubicBezTo>
                  <a:cubicBezTo>
                    <a:pt x="13" y="112"/>
                    <a:pt x="17" y="114"/>
                    <a:pt x="21" y="118"/>
                  </a:cubicBezTo>
                  <a:cubicBezTo>
                    <a:pt x="27" y="122"/>
                    <a:pt x="35" y="123"/>
                    <a:pt x="42" y="123"/>
                  </a:cubicBezTo>
                  <a:cubicBezTo>
                    <a:pt x="62" y="123"/>
                    <a:pt x="82" y="110"/>
                    <a:pt x="87" y="96"/>
                  </a:cubicBezTo>
                  <a:lnTo>
                    <a:pt x="89" y="94"/>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7" name="Google Shape;697;p33"/>
            <p:cNvSpPr/>
            <p:nvPr/>
          </p:nvSpPr>
          <p:spPr>
            <a:xfrm>
              <a:off x="5805384" y="2855957"/>
              <a:ext cx="40184" cy="57518"/>
            </a:xfrm>
            <a:custGeom>
              <a:rect b="b" l="l" r="r" t="t"/>
              <a:pathLst>
                <a:path extrusionOk="0" h="73" w="51">
                  <a:moveTo>
                    <a:pt x="51" y="46"/>
                  </a:moveTo>
                  <a:lnTo>
                    <a:pt x="51" y="46"/>
                  </a:lnTo>
                  <a:cubicBezTo>
                    <a:pt x="49" y="66"/>
                    <a:pt x="36" y="77"/>
                    <a:pt x="20" y="71"/>
                  </a:cubicBezTo>
                  <a:cubicBezTo>
                    <a:pt x="4" y="68"/>
                    <a:pt x="-2" y="52"/>
                    <a:pt x="0" y="32"/>
                  </a:cubicBezTo>
                  <a:cubicBezTo>
                    <a:pt x="2" y="13"/>
                    <a:pt x="10" y="-3"/>
                    <a:pt x="26" y="1"/>
                  </a:cubicBezTo>
                  <a:cubicBezTo>
                    <a:pt x="41" y="7"/>
                    <a:pt x="53" y="26"/>
                    <a:pt x="51" y="46"/>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698" name="Google Shape;698;p33"/>
            <p:cNvSpPr/>
            <p:nvPr/>
          </p:nvSpPr>
          <p:spPr>
            <a:xfrm>
              <a:off x="6116615" y="2993843"/>
              <a:ext cx="55155" cy="77216"/>
            </a:xfrm>
            <a:custGeom>
              <a:rect b="b" l="l" r="r" t="t"/>
              <a:pathLst>
                <a:path extrusionOk="0" h="98" w="70">
                  <a:moveTo>
                    <a:pt x="58" y="81"/>
                  </a:moveTo>
                  <a:lnTo>
                    <a:pt x="58" y="81"/>
                  </a:lnTo>
                  <a:cubicBezTo>
                    <a:pt x="54" y="87"/>
                    <a:pt x="50" y="91"/>
                    <a:pt x="42" y="94"/>
                  </a:cubicBezTo>
                  <a:cubicBezTo>
                    <a:pt x="36" y="98"/>
                    <a:pt x="28" y="98"/>
                    <a:pt x="21" y="96"/>
                  </a:cubicBezTo>
                  <a:cubicBezTo>
                    <a:pt x="13" y="92"/>
                    <a:pt x="9" y="87"/>
                    <a:pt x="5" y="81"/>
                  </a:cubicBezTo>
                  <a:cubicBezTo>
                    <a:pt x="1" y="75"/>
                    <a:pt x="1" y="69"/>
                    <a:pt x="1" y="63"/>
                  </a:cubicBezTo>
                  <a:cubicBezTo>
                    <a:pt x="-1" y="51"/>
                    <a:pt x="1" y="40"/>
                    <a:pt x="5" y="30"/>
                  </a:cubicBezTo>
                  <a:cubicBezTo>
                    <a:pt x="9" y="12"/>
                    <a:pt x="38" y="-15"/>
                    <a:pt x="62" y="10"/>
                  </a:cubicBezTo>
                  <a:cubicBezTo>
                    <a:pt x="78" y="30"/>
                    <a:pt x="68" y="63"/>
                    <a:pt x="58" y="81"/>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699" name="Google Shape;699;p33"/>
            <p:cNvSpPr/>
            <p:nvPr/>
          </p:nvSpPr>
          <p:spPr>
            <a:xfrm>
              <a:off x="6123707" y="2997783"/>
              <a:ext cx="42548" cy="67761"/>
            </a:xfrm>
            <a:custGeom>
              <a:rect b="b" l="l" r="r" t="t"/>
              <a:pathLst>
                <a:path extrusionOk="0" h="86" w="54">
                  <a:moveTo>
                    <a:pt x="0" y="29"/>
                  </a:moveTo>
                  <a:lnTo>
                    <a:pt x="0" y="29"/>
                  </a:lnTo>
                  <a:cubicBezTo>
                    <a:pt x="2" y="27"/>
                    <a:pt x="2" y="27"/>
                    <a:pt x="4" y="27"/>
                  </a:cubicBezTo>
                  <a:cubicBezTo>
                    <a:pt x="8" y="27"/>
                    <a:pt x="12" y="27"/>
                    <a:pt x="17" y="29"/>
                  </a:cubicBezTo>
                  <a:cubicBezTo>
                    <a:pt x="19" y="31"/>
                    <a:pt x="22" y="33"/>
                    <a:pt x="23" y="35"/>
                  </a:cubicBezTo>
                  <a:cubicBezTo>
                    <a:pt x="35" y="48"/>
                    <a:pt x="31" y="70"/>
                    <a:pt x="25" y="86"/>
                  </a:cubicBezTo>
                  <a:cubicBezTo>
                    <a:pt x="27" y="86"/>
                    <a:pt x="29" y="86"/>
                    <a:pt x="29" y="83"/>
                  </a:cubicBezTo>
                  <a:cubicBezTo>
                    <a:pt x="35" y="82"/>
                    <a:pt x="39" y="78"/>
                    <a:pt x="43" y="72"/>
                  </a:cubicBezTo>
                  <a:cubicBezTo>
                    <a:pt x="53" y="56"/>
                    <a:pt x="61" y="25"/>
                    <a:pt x="47" y="9"/>
                  </a:cubicBezTo>
                  <a:cubicBezTo>
                    <a:pt x="45" y="7"/>
                    <a:pt x="43" y="5"/>
                    <a:pt x="41" y="3"/>
                  </a:cubicBezTo>
                  <a:cubicBezTo>
                    <a:pt x="37" y="1"/>
                    <a:pt x="31" y="-1"/>
                    <a:pt x="27" y="1"/>
                  </a:cubicBezTo>
                  <a:cubicBezTo>
                    <a:pt x="16" y="5"/>
                    <a:pt x="4" y="17"/>
                    <a:pt x="2" y="27"/>
                  </a:cubicBezTo>
                  <a:cubicBezTo>
                    <a:pt x="2" y="27"/>
                    <a:pt x="0" y="27"/>
                    <a:pt x="0" y="29"/>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0" name="Google Shape;700;p33"/>
            <p:cNvSpPr/>
            <p:nvPr/>
          </p:nvSpPr>
          <p:spPr>
            <a:xfrm>
              <a:off x="6120555" y="3025360"/>
              <a:ext cx="24426" cy="37820"/>
            </a:xfrm>
            <a:custGeom>
              <a:rect b="b" l="l" r="r" t="t"/>
              <a:pathLst>
                <a:path extrusionOk="0" h="48" w="31">
                  <a:moveTo>
                    <a:pt x="0" y="21"/>
                  </a:moveTo>
                  <a:lnTo>
                    <a:pt x="0" y="21"/>
                  </a:lnTo>
                  <a:cubicBezTo>
                    <a:pt x="0" y="9"/>
                    <a:pt x="8" y="0"/>
                    <a:pt x="17" y="0"/>
                  </a:cubicBezTo>
                  <a:cubicBezTo>
                    <a:pt x="27" y="1"/>
                    <a:pt x="29" y="9"/>
                    <a:pt x="31" y="23"/>
                  </a:cubicBezTo>
                  <a:cubicBezTo>
                    <a:pt x="31" y="37"/>
                    <a:pt x="27" y="48"/>
                    <a:pt x="17" y="48"/>
                  </a:cubicBezTo>
                  <a:cubicBezTo>
                    <a:pt x="8" y="47"/>
                    <a:pt x="0" y="35"/>
                    <a:pt x="0" y="21"/>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1" name="Google Shape;701;p33"/>
            <p:cNvSpPr/>
            <p:nvPr/>
          </p:nvSpPr>
          <p:spPr>
            <a:xfrm>
              <a:off x="6202499" y="3008026"/>
              <a:ext cx="55155" cy="76428"/>
            </a:xfrm>
            <a:custGeom>
              <a:rect b="b" l="l" r="r" t="t"/>
              <a:pathLst>
                <a:path extrusionOk="0" h="97" w="70">
                  <a:moveTo>
                    <a:pt x="59" y="80"/>
                  </a:moveTo>
                  <a:lnTo>
                    <a:pt x="59" y="80"/>
                  </a:lnTo>
                  <a:cubicBezTo>
                    <a:pt x="55" y="86"/>
                    <a:pt x="51" y="90"/>
                    <a:pt x="43" y="94"/>
                  </a:cubicBezTo>
                  <a:cubicBezTo>
                    <a:pt x="37" y="98"/>
                    <a:pt x="29" y="98"/>
                    <a:pt x="21" y="96"/>
                  </a:cubicBezTo>
                  <a:cubicBezTo>
                    <a:pt x="13" y="92"/>
                    <a:pt x="10" y="86"/>
                    <a:pt x="6" y="80"/>
                  </a:cubicBezTo>
                  <a:cubicBezTo>
                    <a:pt x="2" y="74"/>
                    <a:pt x="2" y="69"/>
                    <a:pt x="0" y="63"/>
                  </a:cubicBezTo>
                  <a:cubicBezTo>
                    <a:pt x="0" y="51"/>
                    <a:pt x="2" y="39"/>
                    <a:pt x="6" y="29"/>
                  </a:cubicBezTo>
                  <a:cubicBezTo>
                    <a:pt x="10" y="12"/>
                    <a:pt x="39" y="-14"/>
                    <a:pt x="60" y="10"/>
                  </a:cubicBezTo>
                  <a:cubicBezTo>
                    <a:pt x="78" y="29"/>
                    <a:pt x="68" y="63"/>
                    <a:pt x="59" y="80"/>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2" name="Google Shape;702;p33"/>
            <p:cNvSpPr/>
            <p:nvPr/>
          </p:nvSpPr>
          <p:spPr>
            <a:xfrm>
              <a:off x="6210379" y="3012753"/>
              <a:ext cx="42548" cy="66185"/>
            </a:xfrm>
            <a:custGeom>
              <a:rect b="b" l="l" r="r" t="t"/>
              <a:pathLst>
                <a:path extrusionOk="0" h="84" w="54">
                  <a:moveTo>
                    <a:pt x="0" y="27"/>
                  </a:moveTo>
                  <a:lnTo>
                    <a:pt x="0" y="27"/>
                  </a:lnTo>
                  <a:cubicBezTo>
                    <a:pt x="2" y="27"/>
                    <a:pt x="2" y="25"/>
                    <a:pt x="3" y="25"/>
                  </a:cubicBezTo>
                  <a:cubicBezTo>
                    <a:pt x="7" y="25"/>
                    <a:pt x="11" y="25"/>
                    <a:pt x="17" y="27"/>
                  </a:cubicBezTo>
                  <a:cubicBezTo>
                    <a:pt x="19" y="29"/>
                    <a:pt x="21" y="31"/>
                    <a:pt x="23" y="33"/>
                  </a:cubicBezTo>
                  <a:cubicBezTo>
                    <a:pt x="35" y="47"/>
                    <a:pt x="31" y="68"/>
                    <a:pt x="25" y="84"/>
                  </a:cubicBezTo>
                  <a:cubicBezTo>
                    <a:pt x="27" y="84"/>
                    <a:pt x="29" y="84"/>
                    <a:pt x="29" y="82"/>
                  </a:cubicBezTo>
                  <a:cubicBezTo>
                    <a:pt x="35" y="80"/>
                    <a:pt x="39" y="76"/>
                    <a:pt x="43" y="70"/>
                  </a:cubicBezTo>
                  <a:cubicBezTo>
                    <a:pt x="53" y="55"/>
                    <a:pt x="60" y="23"/>
                    <a:pt x="47" y="8"/>
                  </a:cubicBezTo>
                  <a:cubicBezTo>
                    <a:pt x="45" y="6"/>
                    <a:pt x="43" y="4"/>
                    <a:pt x="41" y="2"/>
                  </a:cubicBezTo>
                  <a:cubicBezTo>
                    <a:pt x="37" y="0"/>
                    <a:pt x="31" y="0"/>
                    <a:pt x="27" y="0"/>
                  </a:cubicBezTo>
                  <a:cubicBezTo>
                    <a:pt x="15" y="4"/>
                    <a:pt x="3" y="16"/>
                    <a:pt x="2" y="25"/>
                  </a:cubicBezTo>
                  <a:cubicBezTo>
                    <a:pt x="2" y="25"/>
                    <a:pt x="0" y="25"/>
                    <a:pt x="0" y="27"/>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3" name="Google Shape;703;p33"/>
            <p:cNvSpPr/>
            <p:nvPr/>
          </p:nvSpPr>
          <p:spPr>
            <a:xfrm>
              <a:off x="6207227" y="3038754"/>
              <a:ext cx="24426" cy="38608"/>
            </a:xfrm>
            <a:custGeom>
              <a:rect b="b" l="l" r="r" t="t"/>
              <a:pathLst>
                <a:path extrusionOk="0" h="49" w="31">
                  <a:moveTo>
                    <a:pt x="0" y="22"/>
                  </a:moveTo>
                  <a:lnTo>
                    <a:pt x="0" y="22"/>
                  </a:lnTo>
                  <a:cubicBezTo>
                    <a:pt x="0" y="10"/>
                    <a:pt x="7" y="0"/>
                    <a:pt x="17" y="0"/>
                  </a:cubicBezTo>
                  <a:cubicBezTo>
                    <a:pt x="27" y="2"/>
                    <a:pt x="29" y="12"/>
                    <a:pt x="31" y="24"/>
                  </a:cubicBezTo>
                  <a:cubicBezTo>
                    <a:pt x="31" y="37"/>
                    <a:pt x="27" y="49"/>
                    <a:pt x="17" y="49"/>
                  </a:cubicBezTo>
                  <a:cubicBezTo>
                    <a:pt x="7" y="47"/>
                    <a:pt x="0" y="35"/>
                    <a:pt x="0" y="2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4" name="Google Shape;704;p33"/>
            <p:cNvSpPr/>
            <p:nvPr/>
          </p:nvSpPr>
          <p:spPr>
            <a:xfrm>
              <a:off x="6197772" y="2965478"/>
              <a:ext cx="56731" cy="59882"/>
            </a:xfrm>
            <a:custGeom>
              <a:rect b="b" l="l" r="r" t="t"/>
              <a:pathLst>
                <a:path extrusionOk="0" h="76" w="72">
                  <a:moveTo>
                    <a:pt x="70" y="33"/>
                  </a:moveTo>
                  <a:lnTo>
                    <a:pt x="70" y="33"/>
                  </a:lnTo>
                  <a:cubicBezTo>
                    <a:pt x="72" y="38"/>
                    <a:pt x="72" y="44"/>
                    <a:pt x="72" y="50"/>
                  </a:cubicBezTo>
                  <a:cubicBezTo>
                    <a:pt x="70" y="58"/>
                    <a:pt x="66" y="64"/>
                    <a:pt x="59" y="70"/>
                  </a:cubicBezTo>
                  <a:cubicBezTo>
                    <a:pt x="53" y="74"/>
                    <a:pt x="47" y="76"/>
                    <a:pt x="41" y="76"/>
                  </a:cubicBezTo>
                  <a:cubicBezTo>
                    <a:pt x="35" y="76"/>
                    <a:pt x="29" y="74"/>
                    <a:pt x="25" y="72"/>
                  </a:cubicBezTo>
                  <a:cubicBezTo>
                    <a:pt x="18" y="68"/>
                    <a:pt x="10" y="62"/>
                    <a:pt x="6" y="54"/>
                  </a:cubicBezTo>
                  <a:cubicBezTo>
                    <a:pt x="-4" y="42"/>
                    <a:pt x="-4" y="7"/>
                    <a:pt x="25" y="1"/>
                  </a:cubicBezTo>
                  <a:cubicBezTo>
                    <a:pt x="49" y="-5"/>
                    <a:pt x="66" y="17"/>
                    <a:pt x="70" y="3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5" name="Google Shape;705;p33"/>
            <p:cNvSpPr/>
            <p:nvPr/>
          </p:nvSpPr>
          <p:spPr>
            <a:xfrm>
              <a:off x="6202499" y="2969417"/>
              <a:ext cx="47276" cy="40184"/>
            </a:xfrm>
            <a:custGeom>
              <a:rect b="b" l="l" r="r" t="t"/>
              <a:pathLst>
                <a:path extrusionOk="0" h="51" w="60">
                  <a:moveTo>
                    <a:pt x="6" y="47"/>
                  </a:moveTo>
                  <a:lnTo>
                    <a:pt x="6" y="47"/>
                  </a:lnTo>
                  <a:cubicBezTo>
                    <a:pt x="6" y="45"/>
                    <a:pt x="6" y="45"/>
                    <a:pt x="6" y="43"/>
                  </a:cubicBezTo>
                  <a:cubicBezTo>
                    <a:pt x="8" y="39"/>
                    <a:pt x="12" y="35"/>
                    <a:pt x="16" y="33"/>
                  </a:cubicBezTo>
                  <a:cubicBezTo>
                    <a:pt x="17" y="33"/>
                    <a:pt x="19" y="31"/>
                    <a:pt x="23" y="31"/>
                  </a:cubicBezTo>
                  <a:cubicBezTo>
                    <a:pt x="37" y="28"/>
                    <a:pt x="51" y="39"/>
                    <a:pt x="59" y="51"/>
                  </a:cubicBezTo>
                  <a:cubicBezTo>
                    <a:pt x="59" y="49"/>
                    <a:pt x="60" y="49"/>
                    <a:pt x="60" y="47"/>
                  </a:cubicBezTo>
                  <a:cubicBezTo>
                    <a:pt x="60" y="41"/>
                    <a:pt x="60" y="37"/>
                    <a:pt x="59" y="31"/>
                  </a:cubicBezTo>
                  <a:cubicBezTo>
                    <a:pt x="55" y="16"/>
                    <a:pt x="39" y="-4"/>
                    <a:pt x="19" y="0"/>
                  </a:cubicBezTo>
                  <a:cubicBezTo>
                    <a:pt x="16" y="2"/>
                    <a:pt x="13" y="2"/>
                    <a:pt x="12" y="4"/>
                  </a:cubicBezTo>
                  <a:cubicBezTo>
                    <a:pt x="8" y="6"/>
                    <a:pt x="4" y="10"/>
                    <a:pt x="2" y="14"/>
                  </a:cubicBezTo>
                  <a:cubicBezTo>
                    <a:pt x="-2" y="25"/>
                    <a:pt x="0" y="39"/>
                    <a:pt x="4" y="45"/>
                  </a:cubicBezTo>
                  <a:lnTo>
                    <a:pt x="6" y="47"/>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6" name="Google Shape;706;p33"/>
            <p:cNvSpPr/>
            <p:nvPr/>
          </p:nvSpPr>
          <p:spPr>
            <a:xfrm>
              <a:off x="6212742" y="2996207"/>
              <a:ext cx="30729" cy="25214"/>
            </a:xfrm>
            <a:custGeom>
              <a:rect b="b" l="l" r="r" t="t"/>
              <a:pathLst>
                <a:path extrusionOk="0" h="32" w="39">
                  <a:moveTo>
                    <a:pt x="8" y="29"/>
                  </a:moveTo>
                  <a:lnTo>
                    <a:pt x="8" y="29"/>
                  </a:lnTo>
                  <a:cubicBezTo>
                    <a:pt x="-1" y="23"/>
                    <a:pt x="-3" y="13"/>
                    <a:pt x="4" y="5"/>
                  </a:cubicBezTo>
                  <a:cubicBezTo>
                    <a:pt x="10" y="-3"/>
                    <a:pt x="18" y="-1"/>
                    <a:pt x="28" y="5"/>
                  </a:cubicBezTo>
                  <a:cubicBezTo>
                    <a:pt x="36" y="9"/>
                    <a:pt x="44" y="19"/>
                    <a:pt x="36" y="25"/>
                  </a:cubicBezTo>
                  <a:cubicBezTo>
                    <a:pt x="30" y="33"/>
                    <a:pt x="18" y="35"/>
                    <a:pt x="8" y="29"/>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07" name="Google Shape;707;p33"/>
            <p:cNvSpPr/>
            <p:nvPr/>
          </p:nvSpPr>
          <p:spPr>
            <a:xfrm>
              <a:off x="6128434" y="2952083"/>
              <a:ext cx="58307" cy="57518"/>
            </a:xfrm>
            <a:custGeom>
              <a:rect b="b" l="l" r="r" t="t"/>
              <a:pathLst>
                <a:path extrusionOk="0" h="73" w="74">
                  <a:moveTo>
                    <a:pt x="6" y="22"/>
                  </a:moveTo>
                  <a:lnTo>
                    <a:pt x="6" y="22"/>
                  </a:lnTo>
                  <a:cubicBezTo>
                    <a:pt x="4" y="28"/>
                    <a:pt x="2" y="32"/>
                    <a:pt x="0" y="40"/>
                  </a:cubicBezTo>
                  <a:cubicBezTo>
                    <a:pt x="0" y="46"/>
                    <a:pt x="2" y="53"/>
                    <a:pt x="7" y="61"/>
                  </a:cubicBezTo>
                  <a:cubicBezTo>
                    <a:pt x="11" y="67"/>
                    <a:pt x="17" y="71"/>
                    <a:pt x="23" y="73"/>
                  </a:cubicBezTo>
                  <a:cubicBezTo>
                    <a:pt x="29" y="73"/>
                    <a:pt x="35" y="73"/>
                    <a:pt x="39" y="73"/>
                  </a:cubicBezTo>
                  <a:cubicBezTo>
                    <a:pt x="49" y="71"/>
                    <a:pt x="57" y="67"/>
                    <a:pt x="63" y="61"/>
                  </a:cubicBezTo>
                  <a:cubicBezTo>
                    <a:pt x="74" y="51"/>
                    <a:pt x="84" y="18"/>
                    <a:pt x="59" y="4"/>
                  </a:cubicBezTo>
                  <a:cubicBezTo>
                    <a:pt x="37" y="-7"/>
                    <a:pt x="16" y="8"/>
                    <a:pt x="6" y="22"/>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8" name="Google Shape;708;p33"/>
            <p:cNvSpPr/>
            <p:nvPr/>
          </p:nvSpPr>
          <p:spPr>
            <a:xfrm>
              <a:off x="6133162" y="2956023"/>
              <a:ext cx="51215" cy="40972"/>
            </a:xfrm>
            <a:custGeom>
              <a:rect b="b" l="l" r="r" t="t"/>
              <a:pathLst>
                <a:path extrusionOk="0" h="52" w="65">
                  <a:moveTo>
                    <a:pt x="53" y="52"/>
                  </a:moveTo>
                  <a:lnTo>
                    <a:pt x="53" y="52"/>
                  </a:lnTo>
                  <a:cubicBezTo>
                    <a:pt x="53" y="50"/>
                    <a:pt x="53" y="50"/>
                    <a:pt x="53" y="48"/>
                  </a:cubicBezTo>
                  <a:cubicBezTo>
                    <a:pt x="53" y="45"/>
                    <a:pt x="51" y="41"/>
                    <a:pt x="47" y="36"/>
                  </a:cubicBezTo>
                  <a:cubicBezTo>
                    <a:pt x="45" y="35"/>
                    <a:pt x="43" y="33"/>
                    <a:pt x="41" y="33"/>
                  </a:cubicBezTo>
                  <a:cubicBezTo>
                    <a:pt x="25" y="25"/>
                    <a:pt x="10" y="33"/>
                    <a:pt x="0" y="42"/>
                  </a:cubicBezTo>
                  <a:cubicBezTo>
                    <a:pt x="0" y="41"/>
                    <a:pt x="0" y="39"/>
                    <a:pt x="0" y="36"/>
                  </a:cubicBezTo>
                  <a:cubicBezTo>
                    <a:pt x="0" y="33"/>
                    <a:pt x="1" y="27"/>
                    <a:pt x="5" y="23"/>
                  </a:cubicBezTo>
                  <a:cubicBezTo>
                    <a:pt x="13" y="9"/>
                    <a:pt x="33" y="-7"/>
                    <a:pt x="51" y="3"/>
                  </a:cubicBezTo>
                  <a:cubicBezTo>
                    <a:pt x="54" y="5"/>
                    <a:pt x="57" y="7"/>
                    <a:pt x="58" y="9"/>
                  </a:cubicBezTo>
                  <a:cubicBezTo>
                    <a:pt x="60" y="13"/>
                    <a:pt x="62" y="17"/>
                    <a:pt x="64" y="21"/>
                  </a:cubicBezTo>
                  <a:cubicBezTo>
                    <a:pt x="66" y="33"/>
                    <a:pt x="60" y="46"/>
                    <a:pt x="54" y="50"/>
                  </a:cubicBezTo>
                  <a:cubicBezTo>
                    <a:pt x="53" y="52"/>
                    <a:pt x="53" y="52"/>
                    <a:pt x="53" y="5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09" name="Google Shape;709;p33"/>
            <p:cNvSpPr/>
            <p:nvPr/>
          </p:nvSpPr>
          <p:spPr>
            <a:xfrm>
              <a:off x="6136314" y="2982812"/>
              <a:ext cx="31517" cy="22850"/>
            </a:xfrm>
            <a:custGeom>
              <a:rect b="b" l="l" r="r" t="t"/>
              <a:pathLst>
                <a:path extrusionOk="0" h="29" w="40">
                  <a:moveTo>
                    <a:pt x="29" y="28"/>
                  </a:moveTo>
                  <a:lnTo>
                    <a:pt x="29" y="28"/>
                  </a:lnTo>
                  <a:cubicBezTo>
                    <a:pt x="39" y="26"/>
                    <a:pt x="43" y="16"/>
                    <a:pt x="39" y="8"/>
                  </a:cubicBezTo>
                  <a:cubicBezTo>
                    <a:pt x="35" y="-1"/>
                    <a:pt x="27" y="-1"/>
                    <a:pt x="17" y="1"/>
                  </a:cubicBezTo>
                  <a:cubicBezTo>
                    <a:pt x="6" y="2"/>
                    <a:pt x="-3" y="8"/>
                    <a:pt x="1" y="18"/>
                  </a:cubicBezTo>
                  <a:cubicBezTo>
                    <a:pt x="6" y="26"/>
                    <a:pt x="17" y="32"/>
                    <a:pt x="29" y="28"/>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0" name="Google Shape;710;p33"/>
            <p:cNvSpPr/>
            <p:nvPr/>
          </p:nvSpPr>
          <p:spPr>
            <a:xfrm>
              <a:off x="6167043" y="2937113"/>
              <a:ext cx="58307" cy="56730"/>
            </a:xfrm>
            <a:custGeom>
              <a:rect b="b" l="l" r="r" t="t"/>
              <a:pathLst>
                <a:path extrusionOk="0" h="72" w="74">
                  <a:moveTo>
                    <a:pt x="6" y="22"/>
                  </a:moveTo>
                  <a:lnTo>
                    <a:pt x="6" y="22"/>
                  </a:lnTo>
                  <a:cubicBezTo>
                    <a:pt x="2" y="27"/>
                    <a:pt x="0" y="31"/>
                    <a:pt x="0" y="39"/>
                  </a:cubicBezTo>
                  <a:cubicBezTo>
                    <a:pt x="0" y="45"/>
                    <a:pt x="2" y="53"/>
                    <a:pt x="6" y="60"/>
                  </a:cubicBezTo>
                  <a:cubicBezTo>
                    <a:pt x="10" y="66"/>
                    <a:pt x="15" y="70"/>
                    <a:pt x="21" y="72"/>
                  </a:cubicBezTo>
                  <a:cubicBezTo>
                    <a:pt x="27" y="72"/>
                    <a:pt x="33" y="72"/>
                    <a:pt x="39" y="72"/>
                  </a:cubicBezTo>
                  <a:cubicBezTo>
                    <a:pt x="47" y="70"/>
                    <a:pt x="55" y="66"/>
                    <a:pt x="62" y="60"/>
                  </a:cubicBezTo>
                  <a:cubicBezTo>
                    <a:pt x="74" y="51"/>
                    <a:pt x="84" y="17"/>
                    <a:pt x="57" y="4"/>
                  </a:cubicBezTo>
                  <a:cubicBezTo>
                    <a:pt x="37" y="-8"/>
                    <a:pt x="14" y="8"/>
                    <a:pt x="6" y="22"/>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1" name="Google Shape;711;p33"/>
            <p:cNvSpPr/>
            <p:nvPr/>
          </p:nvSpPr>
          <p:spPr>
            <a:xfrm>
              <a:off x="6170194" y="2941052"/>
              <a:ext cx="51215" cy="40972"/>
            </a:xfrm>
            <a:custGeom>
              <a:rect b="b" l="l" r="r" t="t"/>
              <a:pathLst>
                <a:path extrusionOk="0" h="52" w="65">
                  <a:moveTo>
                    <a:pt x="53" y="52"/>
                  </a:moveTo>
                  <a:lnTo>
                    <a:pt x="53" y="52"/>
                  </a:lnTo>
                  <a:cubicBezTo>
                    <a:pt x="53" y="50"/>
                    <a:pt x="53" y="50"/>
                    <a:pt x="53" y="48"/>
                  </a:cubicBezTo>
                  <a:cubicBezTo>
                    <a:pt x="53" y="44"/>
                    <a:pt x="51" y="40"/>
                    <a:pt x="47" y="36"/>
                  </a:cubicBezTo>
                  <a:cubicBezTo>
                    <a:pt x="45" y="34"/>
                    <a:pt x="43" y="32"/>
                    <a:pt x="41" y="32"/>
                  </a:cubicBezTo>
                  <a:cubicBezTo>
                    <a:pt x="27" y="24"/>
                    <a:pt x="11" y="32"/>
                    <a:pt x="2" y="42"/>
                  </a:cubicBezTo>
                  <a:cubicBezTo>
                    <a:pt x="0" y="40"/>
                    <a:pt x="0" y="38"/>
                    <a:pt x="0" y="36"/>
                  </a:cubicBezTo>
                  <a:cubicBezTo>
                    <a:pt x="0" y="32"/>
                    <a:pt x="2" y="26"/>
                    <a:pt x="6" y="22"/>
                  </a:cubicBezTo>
                  <a:cubicBezTo>
                    <a:pt x="13" y="8"/>
                    <a:pt x="35" y="-7"/>
                    <a:pt x="53" y="3"/>
                  </a:cubicBezTo>
                  <a:cubicBezTo>
                    <a:pt x="54" y="5"/>
                    <a:pt x="57" y="7"/>
                    <a:pt x="58" y="8"/>
                  </a:cubicBezTo>
                  <a:cubicBezTo>
                    <a:pt x="62" y="12"/>
                    <a:pt x="64" y="17"/>
                    <a:pt x="64" y="20"/>
                  </a:cubicBezTo>
                  <a:cubicBezTo>
                    <a:pt x="66" y="32"/>
                    <a:pt x="60" y="46"/>
                    <a:pt x="54" y="50"/>
                  </a:cubicBezTo>
                  <a:cubicBezTo>
                    <a:pt x="54" y="52"/>
                    <a:pt x="54" y="52"/>
                    <a:pt x="53" y="5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2" name="Google Shape;712;p33"/>
            <p:cNvSpPr/>
            <p:nvPr/>
          </p:nvSpPr>
          <p:spPr>
            <a:xfrm>
              <a:off x="6174922" y="2967054"/>
              <a:ext cx="30729" cy="24426"/>
            </a:xfrm>
            <a:custGeom>
              <a:rect b="b" l="l" r="r" t="t"/>
              <a:pathLst>
                <a:path extrusionOk="0" h="31" w="39">
                  <a:moveTo>
                    <a:pt x="27" y="31"/>
                  </a:moveTo>
                  <a:lnTo>
                    <a:pt x="27" y="31"/>
                  </a:lnTo>
                  <a:cubicBezTo>
                    <a:pt x="37" y="27"/>
                    <a:pt x="43" y="17"/>
                    <a:pt x="37" y="9"/>
                  </a:cubicBezTo>
                  <a:cubicBezTo>
                    <a:pt x="33" y="-1"/>
                    <a:pt x="25" y="-1"/>
                    <a:pt x="15" y="1"/>
                  </a:cubicBezTo>
                  <a:cubicBezTo>
                    <a:pt x="5" y="3"/>
                    <a:pt x="-2" y="9"/>
                    <a:pt x="1" y="19"/>
                  </a:cubicBezTo>
                  <a:cubicBezTo>
                    <a:pt x="5" y="27"/>
                    <a:pt x="17" y="32"/>
                    <a:pt x="27" y="31"/>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3" name="Google Shape;713;p33"/>
            <p:cNvSpPr/>
            <p:nvPr/>
          </p:nvSpPr>
          <p:spPr>
            <a:xfrm>
              <a:off x="6178862" y="2976509"/>
              <a:ext cx="11819" cy="10243"/>
            </a:xfrm>
            <a:custGeom>
              <a:rect b="b" l="l" r="r" t="t"/>
              <a:pathLst>
                <a:path extrusionOk="0" h="13" w="15">
                  <a:moveTo>
                    <a:pt x="10" y="13"/>
                  </a:moveTo>
                  <a:lnTo>
                    <a:pt x="10" y="13"/>
                  </a:lnTo>
                  <a:cubicBezTo>
                    <a:pt x="14" y="13"/>
                    <a:pt x="16" y="7"/>
                    <a:pt x="14" y="3"/>
                  </a:cubicBezTo>
                  <a:cubicBezTo>
                    <a:pt x="12" y="-1"/>
                    <a:pt x="8" y="-1"/>
                    <a:pt x="4" y="1"/>
                  </a:cubicBezTo>
                  <a:cubicBezTo>
                    <a:pt x="0" y="1"/>
                    <a:pt x="-1" y="3"/>
                    <a:pt x="0" y="7"/>
                  </a:cubicBezTo>
                  <a:cubicBezTo>
                    <a:pt x="2" y="13"/>
                    <a:pt x="8" y="15"/>
                    <a:pt x="10" y="13"/>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4" name="Google Shape;714;p33"/>
            <p:cNvSpPr/>
            <p:nvPr/>
          </p:nvSpPr>
          <p:spPr>
            <a:xfrm>
              <a:off x="6155224" y="3032451"/>
              <a:ext cx="59095" cy="57518"/>
            </a:xfrm>
            <a:custGeom>
              <a:rect b="b" l="l" r="r" t="t"/>
              <a:pathLst>
                <a:path extrusionOk="0" h="73" w="75">
                  <a:moveTo>
                    <a:pt x="7" y="20"/>
                  </a:moveTo>
                  <a:lnTo>
                    <a:pt x="7" y="20"/>
                  </a:lnTo>
                  <a:cubicBezTo>
                    <a:pt x="5" y="24"/>
                    <a:pt x="1" y="28"/>
                    <a:pt x="1" y="36"/>
                  </a:cubicBezTo>
                  <a:cubicBezTo>
                    <a:pt x="-1" y="42"/>
                    <a:pt x="1" y="49"/>
                    <a:pt x="5" y="57"/>
                  </a:cubicBezTo>
                  <a:cubicBezTo>
                    <a:pt x="7" y="63"/>
                    <a:pt x="13" y="67"/>
                    <a:pt x="19" y="71"/>
                  </a:cubicBezTo>
                  <a:cubicBezTo>
                    <a:pt x="25" y="73"/>
                    <a:pt x="30" y="73"/>
                    <a:pt x="34" y="73"/>
                  </a:cubicBezTo>
                  <a:cubicBezTo>
                    <a:pt x="44" y="71"/>
                    <a:pt x="52" y="69"/>
                    <a:pt x="60" y="63"/>
                  </a:cubicBezTo>
                  <a:cubicBezTo>
                    <a:pt x="73" y="55"/>
                    <a:pt x="85" y="24"/>
                    <a:pt x="62" y="6"/>
                  </a:cubicBezTo>
                  <a:cubicBezTo>
                    <a:pt x="42" y="-8"/>
                    <a:pt x="19" y="6"/>
                    <a:pt x="7" y="20"/>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5" name="Google Shape;715;p33"/>
            <p:cNvSpPr/>
            <p:nvPr/>
          </p:nvSpPr>
          <p:spPr>
            <a:xfrm>
              <a:off x="6159163" y="3037967"/>
              <a:ext cx="51215" cy="40972"/>
            </a:xfrm>
            <a:custGeom>
              <a:rect b="b" l="l" r="r" t="t"/>
              <a:pathLst>
                <a:path extrusionOk="0" h="52" w="65">
                  <a:moveTo>
                    <a:pt x="51" y="52"/>
                  </a:moveTo>
                  <a:lnTo>
                    <a:pt x="51" y="52"/>
                  </a:lnTo>
                  <a:cubicBezTo>
                    <a:pt x="51" y="50"/>
                    <a:pt x="51" y="50"/>
                    <a:pt x="51" y="50"/>
                  </a:cubicBezTo>
                  <a:cubicBezTo>
                    <a:pt x="51" y="44"/>
                    <a:pt x="49" y="40"/>
                    <a:pt x="47" y="36"/>
                  </a:cubicBezTo>
                  <a:cubicBezTo>
                    <a:pt x="45" y="35"/>
                    <a:pt x="43" y="32"/>
                    <a:pt x="41" y="31"/>
                  </a:cubicBezTo>
                  <a:cubicBezTo>
                    <a:pt x="27" y="21"/>
                    <a:pt x="12" y="27"/>
                    <a:pt x="0" y="36"/>
                  </a:cubicBezTo>
                  <a:cubicBezTo>
                    <a:pt x="0" y="35"/>
                    <a:pt x="0" y="32"/>
                    <a:pt x="0" y="31"/>
                  </a:cubicBezTo>
                  <a:cubicBezTo>
                    <a:pt x="0" y="27"/>
                    <a:pt x="2" y="21"/>
                    <a:pt x="6" y="17"/>
                  </a:cubicBezTo>
                  <a:cubicBezTo>
                    <a:pt x="16" y="5"/>
                    <a:pt x="39" y="-7"/>
                    <a:pt x="55" y="5"/>
                  </a:cubicBezTo>
                  <a:cubicBezTo>
                    <a:pt x="57" y="7"/>
                    <a:pt x="59" y="9"/>
                    <a:pt x="61" y="11"/>
                  </a:cubicBezTo>
                  <a:cubicBezTo>
                    <a:pt x="65" y="13"/>
                    <a:pt x="65" y="19"/>
                    <a:pt x="65" y="23"/>
                  </a:cubicBezTo>
                  <a:cubicBezTo>
                    <a:pt x="67" y="35"/>
                    <a:pt x="59" y="46"/>
                    <a:pt x="53" y="52"/>
                  </a:cubicBezTo>
                  <a:cubicBezTo>
                    <a:pt x="51" y="52"/>
                    <a:pt x="51" y="52"/>
                    <a:pt x="51" y="5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6" name="Google Shape;716;p33"/>
            <p:cNvSpPr/>
            <p:nvPr/>
          </p:nvSpPr>
          <p:spPr>
            <a:xfrm>
              <a:off x="6162315" y="3061604"/>
              <a:ext cx="29941" cy="23638"/>
            </a:xfrm>
            <a:custGeom>
              <a:rect b="b" l="l" r="r" t="t"/>
              <a:pathLst>
                <a:path extrusionOk="0" h="30" w="38">
                  <a:moveTo>
                    <a:pt x="25" y="30"/>
                  </a:moveTo>
                  <a:lnTo>
                    <a:pt x="25" y="30"/>
                  </a:lnTo>
                  <a:cubicBezTo>
                    <a:pt x="35" y="30"/>
                    <a:pt x="41" y="20"/>
                    <a:pt x="37" y="10"/>
                  </a:cubicBezTo>
                  <a:cubicBezTo>
                    <a:pt x="35" y="2"/>
                    <a:pt x="27" y="-1"/>
                    <a:pt x="17" y="1"/>
                  </a:cubicBezTo>
                  <a:cubicBezTo>
                    <a:pt x="6" y="2"/>
                    <a:pt x="-2" y="8"/>
                    <a:pt x="0" y="16"/>
                  </a:cubicBezTo>
                  <a:cubicBezTo>
                    <a:pt x="4" y="26"/>
                    <a:pt x="16" y="32"/>
                    <a:pt x="25" y="3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17" name="Google Shape;717;p33"/>
            <p:cNvSpPr/>
            <p:nvPr/>
          </p:nvSpPr>
          <p:spPr>
            <a:xfrm>
              <a:off x="6156012" y="2982024"/>
              <a:ext cx="59095" cy="68549"/>
            </a:xfrm>
            <a:custGeom>
              <a:rect b="b" l="l" r="r" t="t"/>
              <a:pathLst>
                <a:path extrusionOk="0" h="87" w="75">
                  <a:moveTo>
                    <a:pt x="53" y="78"/>
                  </a:moveTo>
                  <a:lnTo>
                    <a:pt x="53" y="78"/>
                  </a:lnTo>
                  <a:cubicBezTo>
                    <a:pt x="47" y="82"/>
                    <a:pt x="43" y="86"/>
                    <a:pt x="35" y="86"/>
                  </a:cubicBezTo>
                  <a:cubicBezTo>
                    <a:pt x="29" y="88"/>
                    <a:pt x="20" y="86"/>
                    <a:pt x="14" y="80"/>
                  </a:cubicBezTo>
                  <a:cubicBezTo>
                    <a:pt x="8" y="74"/>
                    <a:pt x="2" y="68"/>
                    <a:pt x="2" y="62"/>
                  </a:cubicBezTo>
                  <a:cubicBezTo>
                    <a:pt x="0" y="55"/>
                    <a:pt x="0" y="49"/>
                    <a:pt x="0" y="43"/>
                  </a:cubicBezTo>
                  <a:cubicBezTo>
                    <a:pt x="2" y="33"/>
                    <a:pt x="6" y="23"/>
                    <a:pt x="12" y="15"/>
                  </a:cubicBezTo>
                  <a:cubicBezTo>
                    <a:pt x="20" y="2"/>
                    <a:pt x="55" y="-12"/>
                    <a:pt x="71" y="17"/>
                  </a:cubicBezTo>
                  <a:cubicBezTo>
                    <a:pt x="82" y="41"/>
                    <a:pt x="67" y="68"/>
                    <a:pt x="53" y="78"/>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8" name="Google Shape;718;p33"/>
            <p:cNvSpPr/>
            <p:nvPr/>
          </p:nvSpPr>
          <p:spPr>
            <a:xfrm>
              <a:off x="6168619" y="2985964"/>
              <a:ext cx="41760" cy="59094"/>
            </a:xfrm>
            <a:custGeom>
              <a:rect b="b" l="l" r="r" t="t"/>
              <a:pathLst>
                <a:path extrusionOk="0" h="75" w="53">
                  <a:moveTo>
                    <a:pt x="0" y="14"/>
                  </a:moveTo>
                  <a:lnTo>
                    <a:pt x="0" y="14"/>
                  </a:lnTo>
                  <a:lnTo>
                    <a:pt x="2" y="14"/>
                  </a:lnTo>
                  <a:cubicBezTo>
                    <a:pt x="8" y="16"/>
                    <a:pt x="12" y="18"/>
                    <a:pt x="15" y="22"/>
                  </a:cubicBezTo>
                  <a:cubicBezTo>
                    <a:pt x="17" y="24"/>
                    <a:pt x="19" y="26"/>
                    <a:pt x="21" y="28"/>
                  </a:cubicBezTo>
                  <a:cubicBezTo>
                    <a:pt x="29" y="44"/>
                    <a:pt x="21" y="63"/>
                    <a:pt x="12" y="75"/>
                  </a:cubicBezTo>
                  <a:cubicBezTo>
                    <a:pt x="13" y="75"/>
                    <a:pt x="15" y="75"/>
                    <a:pt x="17" y="75"/>
                  </a:cubicBezTo>
                  <a:cubicBezTo>
                    <a:pt x="21" y="75"/>
                    <a:pt x="27" y="73"/>
                    <a:pt x="31" y="69"/>
                  </a:cubicBezTo>
                  <a:cubicBezTo>
                    <a:pt x="45" y="59"/>
                    <a:pt x="60" y="34"/>
                    <a:pt x="49" y="14"/>
                  </a:cubicBezTo>
                  <a:cubicBezTo>
                    <a:pt x="47" y="10"/>
                    <a:pt x="45" y="8"/>
                    <a:pt x="43" y="7"/>
                  </a:cubicBezTo>
                  <a:cubicBezTo>
                    <a:pt x="41" y="3"/>
                    <a:pt x="35" y="1"/>
                    <a:pt x="31" y="1"/>
                  </a:cubicBezTo>
                  <a:cubicBezTo>
                    <a:pt x="19" y="-2"/>
                    <a:pt x="6" y="7"/>
                    <a:pt x="0" y="14"/>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19" name="Google Shape;719;p33"/>
            <p:cNvSpPr/>
            <p:nvPr/>
          </p:nvSpPr>
          <p:spPr>
            <a:xfrm>
              <a:off x="6159163" y="3005662"/>
              <a:ext cx="25214" cy="35457"/>
            </a:xfrm>
            <a:custGeom>
              <a:rect b="b" l="l" r="r" t="t"/>
              <a:pathLst>
                <a:path extrusionOk="0" h="45" w="32">
                  <a:moveTo>
                    <a:pt x="0" y="15"/>
                  </a:moveTo>
                  <a:lnTo>
                    <a:pt x="0" y="15"/>
                  </a:lnTo>
                  <a:cubicBezTo>
                    <a:pt x="4" y="3"/>
                    <a:pt x="14" y="-3"/>
                    <a:pt x="21" y="1"/>
                  </a:cubicBezTo>
                  <a:cubicBezTo>
                    <a:pt x="31" y="5"/>
                    <a:pt x="33" y="15"/>
                    <a:pt x="31" y="26"/>
                  </a:cubicBezTo>
                  <a:cubicBezTo>
                    <a:pt x="27" y="38"/>
                    <a:pt x="21" y="48"/>
                    <a:pt x="14" y="44"/>
                  </a:cubicBezTo>
                  <a:cubicBezTo>
                    <a:pt x="4" y="38"/>
                    <a:pt x="-2" y="26"/>
                    <a:pt x="0" y="1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0" name="Google Shape;720;p33"/>
            <p:cNvSpPr/>
            <p:nvPr/>
          </p:nvSpPr>
          <p:spPr>
            <a:xfrm>
              <a:off x="5654102" y="2269743"/>
              <a:ext cx="246621" cy="256075"/>
            </a:xfrm>
            <a:custGeom>
              <a:rect b="b" l="l" r="r" t="t"/>
              <a:pathLst>
                <a:path extrusionOk="0" h="325" w="313">
                  <a:moveTo>
                    <a:pt x="265" y="0"/>
                  </a:moveTo>
                  <a:lnTo>
                    <a:pt x="265" y="0"/>
                  </a:lnTo>
                  <a:cubicBezTo>
                    <a:pt x="200" y="14"/>
                    <a:pt x="278" y="275"/>
                    <a:pt x="278" y="275"/>
                  </a:cubicBezTo>
                  <a:cubicBezTo>
                    <a:pt x="278" y="275"/>
                    <a:pt x="47" y="-37"/>
                    <a:pt x="4" y="43"/>
                  </a:cubicBezTo>
                  <a:cubicBezTo>
                    <a:pt x="-37" y="126"/>
                    <a:pt x="255" y="285"/>
                    <a:pt x="255" y="285"/>
                  </a:cubicBezTo>
                  <a:cubicBezTo>
                    <a:pt x="255" y="285"/>
                    <a:pt x="6" y="194"/>
                    <a:pt x="18" y="271"/>
                  </a:cubicBezTo>
                  <a:cubicBezTo>
                    <a:pt x="30" y="347"/>
                    <a:pt x="310" y="320"/>
                    <a:pt x="310" y="320"/>
                  </a:cubicBezTo>
                  <a:cubicBezTo>
                    <a:pt x="310" y="320"/>
                    <a:pt x="330" y="-13"/>
                    <a:pt x="265"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1" name="Google Shape;721;p33"/>
            <p:cNvSpPr/>
            <p:nvPr/>
          </p:nvSpPr>
          <p:spPr>
            <a:xfrm>
              <a:off x="5730531" y="2554971"/>
              <a:ext cx="190678" cy="175707"/>
            </a:xfrm>
            <a:custGeom>
              <a:rect b="b" l="l" r="r" t="t"/>
              <a:pathLst>
                <a:path extrusionOk="0" h="223" w="242">
                  <a:moveTo>
                    <a:pt x="56" y="9"/>
                  </a:moveTo>
                  <a:lnTo>
                    <a:pt x="56" y="9"/>
                  </a:lnTo>
                  <a:cubicBezTo>
                    <a:pt x="44" y="48"/>
                    <a:pt x="209" y="83"/>
                    <a:pt x="209" y="83"/>
                  </a:cubicBezTo>
                  <a:cubicBezTo>
                    <a:pt x="209" y="83"/>
                    <a:pt x="-30" y="117"/>
                    <a:pt x="3" y="164"/>
                  </a:cubicBezTo>
                  <a:cubicBezTo>
                    <a:pt x="35" y="211"/>
                    <a:pt x="207" y="99"/>
                    <a:pt x="207" y="99"/>
                  </a:cubicBezTo>
                  <a:cubicBezTo>
                    <a:pt x="207" y="99"/>
                    <a:pt x="84" y="207"/>
                    <a:pt x="128" y="222"/>
                  </a:cubicBezTo>
                  <a:cubicBezTo>
                    <a:pt x="174" y="238"/>
                    <a:pt x="242" y="79"/>
                    <a:pt x="242" y="79"/>
                  </a:cubicBezTo>
                  <a:cubicBezTo>
                    <a:pt x="242" y="79"/>
                    <a:pt x="66" y="-30"/>
                    <a:pt x="56" y="9"/>
                  </a:cubicBezTo>
                  <a:close/>
                </a:path>
              </a:pathLst>
            </a:custGeom>
            <a:solidFill>
              <a:schemeClr val="dk2"/>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2" name="Google Shape;722;p33"/>
            <p:cNvSpPr/>
            <p:nvPr/>
          </p:nvSpPr>
          <p:spPr>
            <a:xfrm>
              <a:off x="5920422" y="2331989"/>
              <a:ext cx="171768" cy="188313"/>
            </a:xfrm>
            <a:custGeom>
              <a:rect b="b" l="l" r="r" t="t"/>
              <a:pathLst>
                <a:path extrusionOk="0" h="239" w="218">
                  <a:moveTo>
                    <a:pt x="9" y="47"/>
                  </a:moveTo>
                  <a:lnTo>
                    <a:pt x="9" y="47"/>
                  </a:lnTo>
                  <a:cubicBezTo>
                    <a:pt x="48" y="39"/>
                    <a:pt x="74" y="204"/>
                    <a:pt x="74" y="204"/>
                  </a:cubicBezTo>
                  <a:cubicBezTo>
                    <a:pt x="74" y="204"/>
                    <a:pt x="123" y="-32"/>
                    <a:pt x="166" y="4"/>
                  </a:cubicBezTo>
                  <a:cubicBezTo>
                    <a:pt x="211" y="39"/>
                    <a:pt x="89" y="204"/>
                    <a:pt x="89" y="204"/>
                  </a:cubicBezTo>
                  <a:cubicBezTo>
                    <a:pt x="89" y="204"/>
                    <a:pt x="205" y="88"/>
                    <a:pt x="217" y="135"/>
                  </a:cubicBezTo>
                  <a:cubicBezTo>
                    <a:pt x="230" y="180"/>
                    <a:pt x="68" y="239"/>
                    <a:pt x="68" y="239"/>
                  </a:cubicBezTo>
                  <a:cubicBezTo>
                    <a:pt x="68" y="239"/>
                    <a:pt x="-30" y="55"/>
                    <a:pt x="9" y="47"/>
                  </a:cubicBezTo>
                  <a:close/>
                </a:path>
              </a:pathLst>
            </a:custGeom>
            <a:solidFill>
              <a:schemeClr val="dk2"/>
            </a:solidFill>
            <a:ln>
              <a:noFill/>
            </a:ln>
          </p:spPr>
          <p:txBody>
            <a:bodyPr anchorCtr="1" anchor="ctr" bIns="41025" lIns="90000" spcFirstLastPara="1" rIns="90000" wrap="square" tIns="41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3" name="Google Shape;723;p33"/>
            <p:cNvSpPr/>
            <p:nvPr/>
          </p:nvSpPr>
          <p:spPr>
            <a:xfrm>
              <a:off x="5791990" y="2421024"/>
              <a:ext cx="307292" cy="342746"/>
            </a:xfrm>
            <a:custGeom>
              <a:rect b="b" l="l" r="r" t="t"/>
              <a:pathLst>
                <a:path extrusionOk="0" fill="none" h="435" w="390">
                  <a:moveTo>
                    <a:pt x="0" y="0"/>
                  </a:moveTo>
                  <a:lnTo>
                    <a:pt x="0" y="0"/>
                  </a:lnTo>
                  <a:cubicBezTo>
                    <a:pt x="148" y="128"/>
                    <a:pt x="280" y="273"/>
                    <a:pt x="390" y="435"/>
                  </a:cubicBezTo>
                </a:path>
              </a:pathLst>
            </a:custGeom>
            <a:noFill/>
            <a:ln cap="flat" cmpd="sng" w="14025">
              <a:solidFill>
                <a:schemeClr val="dk2"/>
              </a:solidFill>
              <a:prstDash val="solid"/>
              <a:miter lim="8000"/>
              <a:headEnd len="sm" w="sm" type="none"/>
              <a:tailEnd len="sm" w="sm" type="none"/>
            </a:ln>
          </p:spPr>
          <p:txBody>
            <a:bodyPr anchorCtr="1" anchor="ctr" bIns="51825" lIns="96825" spcFirstLastPara="1" rIns="96825" wrap="square" tIns="51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4" name="Google Shape;724;p33"/>
            <p:cNvSpPr/>
            <p:nvPr/>
          </p:nvSpPr>
          <p:spPr>
            <a:xfrm>
              <a:off x="5788838" y="2462784"/>
              <a:ext cx="209589" cy="193041"/>
            </a:xfrm>
            <a:custGeom>
              <a:rect b="b" l="l" r="r" t="t"/>
              <a:pathLst>
                <a:path extrusionOk="0" fill="none" h="245" w="266">
                  <a:moveTo>
                    <a:pt x="0" y="245"/>
                  </a:moveTo>
                  <a:lnTo>
                    <a:pt x="0" y="245"/>
                  </a:lnTo>
                  <a:cubicBezTo>
                    <a:pt x="66" y="234"/>
                    <a:pt x="168" y="196"/>
                    <a:pt x="225" y="167"/>
                  </a:cubicBezTo>
                  <a:cubicBezTo>
                    <a:pt x="227" y="108"/>
                    <a:pt x="239" y="51"/>
                    <a:pt x="266" y="0"/>
                  </a:cubicBezTo>
                </a:path>
              </a:pathLst>
            </a:custGeom>
            <a:noFill/>
            <a:ln cap="flat" cmpd="sng" w="14025">
              <a:solidFill>
                <a:schemeClr val="dk2"/>
              </a:solidFill>
              <a:prstDash val="solid"/>
              <a:miter lim="8000"/>
              <a:headEnd len="sm" w="sm" type="none"/>
              <a:tailEnd len="sm" w="sm" type="none"/>
            </a:ln>
          </p:spPr>
          <p:txBody>
            <a:bodyPr anchorCtr="1" anchor="ctr" bIns="36350" lIns="96825" spcFirstLastPara="1" rIns="96825" wrap="square" tIns="36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5" name="Google Shape;725;p33"/>
            <p:cNvSpPr/>
            <p:nvPr/>
          </p:nvSpPr>
          <p:spPr>
            <a:xfrm>
              <a:off x="8024186" y="2728313"/>
              <a:ext cx="186739" cy="176495"/>
            </a:xfrm>
            <a:custGeom>
              <a:rect b="b" l="l" r="r" t="t"/>
              <a:pathLst>
                <a:path extrusionOk="0" h="224" w="237">
                  <a:moveTo>
                    <a:pt x="98" y="2"/>
                  </a:moveTo>
                  <a:lnTo>
                    <a:pt x="98" y="2"/>
                  </a:lnTo>
                  <a:cubicBezTo>
                    <a:pt x="131" y="24"/>
                    <a:pt x="29" y="157"/>
                    <a:pt x="29" y="157"/>
                  </a:cubicBezTo>
                  <a:cubicBezTo>
                    <a:pt x="29" y="157"/>
                    <a:pt x="231" y="30"/>
                    <a:pt x="237" y="85"/>
                  </a:cubicBezTo>
                  <a:cubicBezTo>
                    <a:pt x="244" y="141"/>
                    <a:pt x="41" y="169"/>
                    <a:pt x="41" y="169"/>
                  </a:cubicBezTo>
                  <a:cubicBezTo>
                    <a:pt x="41" y="169"/>
                    <a:pt x="203" y="171"/>
                    <a:pt x="180" y="212"/>
                  </a:cubicBezTo>
                  <a:cubicBezTo>
                    <a:pt x="156" y="253"/>
                    <a:pt x="0" y="177"/>
                    <a:pt x="0" y="177"/>
                  </a:cubicBezTo>
                  <a:cubicBezTo>
                    <a:pt x="0" y="177"/>
                    <a:pt x="64" y="-21"/>
                    <a:pt x="98" y="2"/>
                  </a:cubicBezTo>
                  <a:close/>
                </a:path>
              </a:pathLst>
            </a:custGeom>
            <a:solidFill>
              <a:schemeClr val="dk2"/>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6" name="Google Shape;726;p33"/>
            <p:cNvSpPr/>
            <p:nvPr/>
          </p:nvSpPr>
          <p:spPr>
            <a:xfrm>
              <a:off x="7990305" y="2908747"/>
              <a:ext cx="96915" cy="92975"/>
            </a:xfrm>
            <a:custGeom>
              <a:rect b="b" l="l" r="r" t="t"/>
              <a:pathLst>
                <a:path extrusionOk="0" h="118" w="123">
                  <a:moveTo>
                    <a:pt x="123" y="12"/>
                  </a:moveTo>
                  <a:lnTo>
                    <a:pt x="123" y="12"/>
                  </a:lnTo>
                  <a:cubicBezTo>
                    <a:pt x="121" y="38"/>
                    <a:pt x="17" y="20"/>
                    <a:pt x="17" y="20"/>
                  </a:cubicBezTo>
                  <a:cubicBezTo>
                    <a:pt x="17" y="20"/>
                    <a:pt x="149" y="93"/>
                    <a:pt x="119" y="112"/>
                  </a:cubicBezTo>
                  <a:cubicBezTo>
                    <a:pt x="90" y="134"/>
                    <a:pt x="15" y="30"/>
                    <a:pt x="15" y="30"/>
                  </a:cubicBezTo>
                  <a:cubicBezTo>
                    <a:pt x="15" y="30"/>
                    <a:pt x="62" y="120"/>
                    <a:pt x="33" y="118"/>
                  </a:cubicBezTo>
                  <a:cubicBezTo>
                    <a:pt x="3" y="118"/>
                    <a:pt x="0" y="10"/>
                    <a:pt x="0" y="10"/>
                  </a:cubicBezTo>
                  <a:cubicBezTo>
                    <a:pt x="0" y="10"/>
                    <a:pt x="125" y="-13"/>
                    <a:pt x="123" y="1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7" name="Google Shape;727;p33"/>
            <p:cNvSpPr/>
            <p:nvPr/>
          </p:nvSpPr>
          <p:spPr>
            <a:xfrm>
              <a:off x="7929635" y="2725162"/>
              <a:ext cx="113462" cy="123704"/>
            </a:xfrm>
            <a:custGeom>
              <a:rect b="b" l="l" r="r" t="t"/>
              <a:pathLst>
                <a:path extrusionOk="0" h="157" w="144">
                  <a:moveTo>
                    <a:pt x="141" y="61"/>
                  </a:moveTo>
                  <a:lnTo>
                    <a:pt x="141" y="61"/>
                  </a:lnTo>
                  <a:cubicBezTo>
                    <a:pt x="122" y="48"/>
                    <a:pt x="71" y="138"/>
                    <a:pt x="71" y="138"/>
                  </a:cubicBezTo>
                  <a:cubicBezTo>
                    <a:pt x="71" y="138"/>
                    <a:pt x="94" y="-9"/>
                    <a:pt x="61" y="0"/>
                  </a:cubicBezTo>
                  <a:cubicBezTo>
                    <a:pt x="28" y="10"/>
                    <a:pt x="61" y="134"/>
                    <a:pt x="61" y="134"/>
                  </a:cubicBezTo>
                  <a:cubicBezTo>
                    <a:pt x="61" y="134"/>
                    <a:pt x="20" y="41"/>
                    <a:pt x="2" y="65"/>
                  </a:cubicBezTo>
                  <a:cubicBezTo>
                    <a:pt x="-16" y="89"/>
                    <a:pt x="67" y="157"/>
                    <a:pt x="67" y="157"/>
                  </a:cubicBezTo>
                  <a:cubicBezTo>
                    <a:pt x="67" y="157"/>
                    <a:pt x="163" y="75"/>
                    <a:pt x="141" y="61"/>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8" name="Google Shape;728;p33"/>
            <p:cNvSpPr/>
            <p:nvPr/>
          </p:nvSpPr>
          <p:spPr>
            <a:xfrm>
              <a:off x="7855570" y="2833895"/>
              <a:ext cx="252925" cy="127643"/>
            </a:xfrm>
            <a:custGeom>
              <a:rect b="b" l="l" r="r" t="t"/>
              <a:pathLst>
                <a:path extrusionOk="0" fill="none" h="162" w="321">
                  <a:moveTo>
                    <a:pt x="321" y="0"/>
                  </a:moveTo>
                  <a:lnTo>
                    <a:pt x="321" y="0"/>
                  </a:lnTo>
                  <a:cubicBezTo>
                    <a:pt x="208" y="39"/>
                    <a:pt x="98" y="94"/>
                    <a:pt x="0" y="162"/>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6475" lIns="96825" spcFirstLastPara="1" rIns="96825"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29" name="Google Shape;729;p33"/>
            <p:cNvSpPr/>
            <p:nvPr/>
          </p:nvSpPr>
          <p:spPr>
            <a:xfrm>
              <a:off x="7969819" y="2811833"/>
              <a:ext cx="88248" cy="157585"/>
            </a:xfrm>
            <a:custGeom>
              <a:rect b="b" l="l" r="r" t="t"/>
              <a:pathLst>
                <a:path extrusionOk="0" fill="none" h="200" w="112">
                  <a:moveTo>
                    <a:pt x="112" y="200"/>
                  </a:moveTo>
                  <a:lnTo>
                    <a:pt x="112" y="200"/>
                  </a:lnTo>
                  <a:cubicBezTo>
                    <a:pt x="76" y="178"/>
                    <a:pt x="26" y="133"/>
                    <a:pt x="0" y="104"/>
                  </a:cubicBezTo>
                  <a:cubicBezTo>
                    <a:pt x="12" y="71"/>
                    <a:pt x="18" y="35"/>
                    <a:pt x="12" y="0"/>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20150" lIns="96825" spcFirstLastPara="1" rIns="96825" wrap="square" tIns="20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0" name="Google Shape;730;p33"/>
            <p:cNvSpPr/>
            <p:nvPr/>
          </p:nvSpPr>
          <p:spPr>
            <a:xfrm>
              <a:off x="5424028" y="2936325"/>
              <a:ext cx="200922" cy="185950"/>
            </a:xfrm>
            <a:custGeom>
              <a:rect b="b" l="l" r="r" t="t"/>
              <a:pathLst>
                <a:path extrusionOk="0" h="236" w="255">
                  <a:moveTo>
                    <a:pt x="102" y="5"/>
                  </a:moveTo>
                  <a:lnTo>
                    <a:pt x="102" y="5"/>
                  </a:lnTo>
                  <a:cubicBezTo>
                    <a:pt x="79" y="38"/>
                    <a:pt x="222" y="124"/>
                    <a:pt x="222" y="124"/>
                  </a:cubicBezTo>
                  <a:cubicBezTo>
                    <a:pt x="222" y="124"/>
                    <a:pt x="-13" y="79"/>
                    <a:pt x="0" y="134"/>
                  </a:cubicBezTo>
                  <a:cubicBezTo>
                    <a:pt x="16" y="189"/>
                    <a:pt x="216" y="140"/>
                    <a:pt x="216" y="140"/>
                  </a:cubicBezTo>
                  <a:cubicBezTo>
                    <a:pt x="216" y="140"/>
                    <a:pt x="65" y="201"/>
                    <a:pt x="102" y="232"/>
                  </a:cubicBezTo>
                  <a:cubicBezTo>
                    <a:pt x="139" y="261"/>
                    <a:pt x="255" y="132"/>
                    <a:pt x="255" y="132"/>
                  </a:cubicBezTo>
                  <a:cubicBezTo>
                    <a:pt x="255" y="132"/>
                    <a:pt x="124" y="-29"/>
                    <a:pt x="102" y="5"/>
                  </a:cubicBezTo>
                  <a:close/>
                </a:path>
              </a:pathLst>
            </a:custGeom>
            <a:solidFill>
              <a:schemeClr val="dk2"/>
            </a:solidFill>
            <a:ln>
              <a:noFill/>
            </a:ln>
          </p:spPr>
          <p:txBody>
            <a:bodyPr anchorCtr="1" anchor="ctr" bIns="39950" lIns="90000" spcFirstLastPara="1" rIns="90000" wrap="square" tIns="39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1" name="Google Shape;731;p33"/>
            <p:cNvSpPr/>
            <p:nvPr/>
          </p:nvSpPr>
          <p:spPr>
            <a:xfrm>
              <a:off x="5585553" y="3074211"/>
              <a:ext cx="104794" cy="110309"/>
            </a:xfrm>
            <a:custGeom>
              <a:rect b="b" l="l" r="r" t="t"/>
              <a:pathLst>
                <a:path extrusionOk="0" h="140" w="133">
                  <a:moveTo>
                    <a:pt x="1" y="47"/>
                  </a:moveTo>
                  <a:lnTo>
                    <a:pt x="1" y="47"/>
                  </a:lnTo>
                  <a:cubicBezTo>
                    <a:pt x="11" y="69"/>
                    <a:pt x="101" y="16"/>
                    <a:pt x="101" y="16"/>
                  </a:cubicBezTo>
                  <a:cubicBezTo>
                    <a:pt x="101" y="16"/>
                    <a:pt x="7" y="131"/>
                    <a:pt x="40" y="139"/>
                  </a:cubicBezTo>
                  <a:cubicBezTo>
                    <a:pt x="75" y="147"/>
                    <a:pt x="107" y="24"/>
                    <a:pt x="107" y="24"/>
                  </a:cubicBezTo>
                  <a:cubicBezTo>
                    <a:pt x="107" y="24"/>
                    <a:pt x="95" y="123"/>
                    <a:pt x="122" y="112"/>
                  </a:cubicBezTo>
                  <a:cubicBezTo>
                    <a:pt x="150" y="102"/>
                    <a:pt x="115" y="0"/>
                    <a:pt x="115" y="0"/>
                  </a:cubicBezTo>
                  <a:cubicBezTo>
                    <a:pt x="115" y="0"/>
                    <a:pt x="-11" y="24"/>
                    <a:pt x="1" y="47"/>
                  </a:cubicBezTo>
                  <a:close/>
                </a:path>
              </a:pathLst>
            </a:custGeom>
            <a:solidFill>
              <a:schemeClr val="dk2"/>
            </a:solidFill>
            <a:ln>
              <a:noFill/>
            </a:ln>
          </p:spPr>
          <p:txBody>
            <a:bodyPr anchorCtr="1" anchor="ctr" bIns="5400" lIns="90000" spcFirstLastPara="1" rIns="90000" wrap="square" tIns="5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2" name="Google Shape;732;p33"/>
            <p:cNvSpPr/>
            <p:nvPr/>
          </p:nvSpPr>
          <p:spPr>
            <a:xfrm>
              <a:off x="5574522" y="2892201"/>
              <a:ext cx="109522" cy="115825"/>
            </a:xfrm>
            <a:custGeom>
              <a:rect b="b" l="l" r="r" t="t"/>
              <a:pathLst>
                <a:path extrusionOk="0" h="147" w="139">
                  <a:moveTo>
                    <a:pt x="1" y="84"/>
                  </a:moveTo>
                  <a:lnTo>
                    <a:pt x="1" y="84"/>
                  </a:lnTo>
                  <a:cubicBezTo>
                    <a:pt x="15" y="65"/>
                    <a:pt x="95" y="129"/>
                    <a:pt x="95" y="129"/>
                  </a:cubicBezTo>
                  <a:cubicBezTo>
                    <a:pt x="95" y="129"/>
                    <a:pt x="19" y="2"/>
                    <a:pt x="54" y="0"/>
                  </a:cubicBezTo>
                  <a:cubicBezTo>
                    <a:pt x="89" y="-4"/>
                    <a:pt x="103" y="123"/>
                    <a:pt x="103" y="123"/>
                  </a:cubicBezTo>
                  <a:cubicBezTo>
                    <a:pt x="103" y="123"/>
                    <a:pt x="107" y="22"/>
                    <a:pt x="133" y="37"/>
                  </a:cubicBezTo>
                  <a:cubicBezTo>
                    <a:pt x="156" y="53"/>
                    <a:pt x="107" y="147"/>
                    <a:pt x="107" y="147"/>
                  </a:cubicBezTo>
                  <a:cubicBezTo>
                    <a:pt x="107" y="147"/>
                    <a:pt x="-14" y="106"/>
                    <a:pt x="1" y="84"/>
                  </a:cubicBezTo>
                  <a:close/>
                </a:path>
              </a:pathLst>
            </a:custGeom>
            <a:solidFill>
              <a:schemeClr val="dk2"/>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3" name="Google Shape;733;p33"/>
            <p:cNvSpPr/>
            <p:nvPr/>
          </p:nvSpPr>
          <p:spPr>
            <a:xfrm>
              <a:off x="5535913" y="3039542"/>
              <a:ext cx="282078" cy="26789"/>
            </a:xfrm>
            <a:custGeom>
              <a:rect b="b" l="l" r="r" t="t"/>
              <a:pathLst>
                <a:path extrusionOk="0" fill="none" h="34" w="358">
                  <a:moveTo>
                    <a:pt x="0" y="1"/>
                  </a:moveTo>
                  <a:lnTo>
                    <a:pt x="0" y="1"/>
                  </a:lnTo>
                  <a:cubicBezTo>
                    <a:pt x="119" y="-5"/>
                    <a:pt x="241" y="7"/>
                    <a:pt x="358" y="34"/>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0" lIns="96825" spcFirstLastPara="1" rIns="96825"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4" name="Google Shape;734;p33"/>
            <p:cNvSpPr/>
            <p:nvPr/>
          </p:nvSpPr>
          <p:spPr>
            <a:xfrm>
              <a:off x="5631253" y="2972569"/>
              <a:ext cx="55155" cy="175707"/>
            </a:xfrm>
            <a:custGeom>
              <a:rect b="b" l="l" r="r" t="t"/>
              <a:pathLst>
                <a:path extrusionOk="0" fill="none" h="223" w="70">
                  <a:moveTo>
                    <a:pt x="0" y="223"/>
                  </a:moveTo>
                  <a:lnTo>
                    <a:pt x="0" y="223"/>
                  </a:lnTo>
                  <a:cubicBezTo>
                    <a:pt x="25" y="190"/>
                    <a:pt x="57" y="129"/>
                    <a:pt x="70" y="92"/>
                  </a:cubicBezTo>
                  <a:cubicBezTo>
                    <a:pt x="47" y="65"/>
                    <a:pt x="27" y="33"/>
                    <a:pt x="20" y="0"/>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28425" lIns="96825" spcFirstLastPara="1" rIns="96825" wrap="square" tIns="28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5" name="Google Shape;735;p33"/>
            <p:cNvSpPr/>
            <p:nvPr/>
          </p:nvSpPr>
          <p:spPr>
            <a:xfrm>
              <a:off x="5930665" y="2858320"/>
              <a:ext cx="194618" cy="204860"/>
            </a:xfrm>
            <a:custGeom>
              <a:rect b="b" l="l" r="r" t="t"/>
              <a:pathLst>
                <a:path extrusionOk="0" h="260" w="247">
                  <a:moveTo>
                    <a:pt x="245" y="153"/>
                  </a:moveTo>
                  <a:lnTo>
                    <a:pt x="245" y="153"/>
                  </a:lnTo>
                  <a:cubicBezTo>
                    <a:pt x="219" y="115"/>
                    <a:pt x="74" y="229"/>
                    <a:pt x="74" y="229"/>
                  </a:cubicBezTo>
                  <a:cubicBezTo>
                    <a:pt x="74" y="229"/>
                    <a:pt x="215" y="6"/>
                    <a:pt x="153" y="0"/>
                  </a:cubicBezTo>
                  <a:cubicBezTo>
                    <a:pt x="92" y="-6"/>
                    <a:pt x="63" y="216"/>
                    <a:pt x="63" y="216"/>
                  </a:cubicBezTo>
                  <a:cubicBezTo>
                    <a:pt x="63" y="216"/>
                    <a:pt x="59" y="37"/>
                    <a:pt x="14" y="63"/>
                  </a:cubicBezTo>
                  <a:cubicBezTo>
                    <a:pt x="-31" y="90"/>
                    <a:pt x="53" y="260"/>
                    <a:pt x="53" y="260"/>
                  </a:cubicBezTo>
                  <a:cubicBezTo>
                    <a:pt x="53" y="260"/>
                    <a:pt x="268" y="190"/>
                    <a:pt x="245" y="15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6" name="Google Shape;736;p33"/>
            <p:cNvSpPr/>
            <p:nvPr/>
          </p:nvSpPr>
          <p:spPr>
            <a:xfrm>
              <a:off x="5825870" y="2993843"/>
              <a:ext cx="101643" cy="106370"/>
            </a:xfrm>
            <a:custGeom>
              <a:rect b="b" l="l" r="r" t="t"/>
              <a:pathLst>
                <a:path extrusionOk="0" h="135" w="129">
                  <a:moveTo>
                    <a:pt x="117" y="0"/>
                  </a:moveTo>
                  <a:lnTo>
                    <a:pt x="117" y="0"/>
                  </a:lnTo>
                  <a:cubicBezTo>
                    <a:pt x="90" y="4"/>
                    <a:pt x="107" y="116"/>
                    <a:pt x="107" y="116"/>
                  </a:cubicBezTo>
                  <a:cubicBezTo>
                    <a:pt x="107" y="116"/>
                    <a:pt x="27" y="-27"/>
                    <a:pt x="6" y="4"/>
                  </a:cubicBezTo>
                  <a:cubicBezTo>
                    <a:pt x="-16" y="38"/>
                    <a:pt x="98" y="118"/>
                    <a:pt x="98" y="118"/>
                  </a:cubicBezTo>
                  <a:cubicBezTo>
                    <a:pt x="98" y="118"/>
                    <a:pt x="0" y="67"/>
                    <a:pt x="0" y="100"/>
                  </a:cubicBezTo>
                  <a:cubicBezTo>
                    <a:pt x="0" y="132"/>
                    <a:pt x="117" y="135"/>
                    <a:pt x="117" y="135"/>
                  </a:cubicBezTo>
                  <a:cubicBezTo>
                    <a:pt x="117" y="135"/>
                    <a:pt x="143" y="-2"/>
                    <a:pt x="117" y="0"/>
                  </a:cubicBezTo>
                  <a:close/>
                </a:path>
              </a:pathLst>
            </a:custGeom>
            <a:solidFill>
              <a:schemeClr val="dk2"/>
            </a:solidFill>
            <a:ln>
              <a:noFill/>
            </a:ln>
          </p:spPr>
          <p:txBody>
            <a:bodyPr anchorCtr="1" anchor="ctr" bIns="3600" lIns="90000" spcFirstLastPara="1" rIns="90000" wrap="square" tIns="3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7" name="Google Shape;737;p33"/>
            <p:cNvSpPr/>
            <p:nvPr/>
          </p:nvSpPr>
          <p:spPr>
            <a:xfrm>
              <a:off x="5992123" y="3041118"/>
              <a:ext cx="137099" cy="125280"/>
            </a:xfrm>
            <a:custGeom>
              <a:rect b="b" l="l" r="r" t="t"/>
              <a:pathLst>
                <a:path extrusionOk="0" h="159" w="174">
                  <a:moveTo>
                    <a:pt x="108" y="3"/>
                  </a:moveTo>
                  <a:lnTo>
                    <a:pt x="108" y="3"/>
                  </a:lnTo>
                  <a:cubicBezTo>
                    <a:pt x="122" y="27"/>
                    <a:pt x="24" y="83"/>
                    <a:pt x="24" y="83"/>
                  </a:cubicBezTo>
                  <a:cubicBezTo>
                    <a:pt x="24" y="83"/>
                    <a:pt x="184" y="56"/>
                    <a:pt x="173" y="93"/>
                  </a:cubicBezTo>
                  <a:cubicBezTo>
                    <a:pt x="161" y="130"/>
                    <a:pt x="28" y="93"/>
                    <a:pt x="28" y="93"/>
                  </a:cubicBezTo>
                  <a:cubicBezTo>
                    <a:pt x="28" y="93"/>
                    <a:pt x="130" y="136"/>
                    <a:pt x="102" y="156"/>
                  </a:cubicBezTo>
                  <a:cubicBezTo>
                    <a:pt x="77" y="176"/>
                    <a:pt x="0" y="87"/>
                    <a:pt x="0" y="87"/>
                  </a:cubicBezTo>
                  <a:cubicBezTo>
                    <a:pt x="0" y="87"/>
                    <a:pt x="92" y="-19"/>
                    <a:pt x="108" y="3"/>
                  </a:cubicBezTo>
                  <a:close/>
                </a:path>
              </a:pathLst>
            </a:custGeom>
            <a:solidFill>
              <a:schemeClr val="dk2"/>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8" name="Google Shape;738;p33"/>
            <p:cNvSpPr/>
            <p:nvPr/>
          </p:nvSpPr>
          <p:spPr>
            <a:xfrm>
              <a:off x="5861327" y="3026148"/>
              <a:ext cx="172556" cy="97702"/>
            </a:xfrm>
            <a:custGeom>
              <a:rect b="b" l="l" r="r" t="t"/>
              <a:pathLst>
                <a:path extrusionOk="0" fill="none" h="124" w="219">
                  <a:moveTo>
                    <a:pt x="0" y="0"/>
                  </a:moveTo>
                  <a:lnTo>
                    <a:pt x="0" y="0"/>
                  </a:lnTo>
                  <a:cubicBezTo>
                    <a:pt x="23" y="40"/>
                    <a:pt x="72" y="94"/>
                    <a:pt x="105" y="124"/>
                  </a:cubicBezTo>
                  <a:cubicBezTo>
                    <a:pt x="143" y="110"/>
                    <a:pt x="182" y="104"/>
                    <a:pt x="219" y="108"/>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0" lIns="96825" spcFirstLastPara="1" rIns="96825"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39" name="Google Shape;739;p33"/>
            <p:cNvSpPr/>
            <p:nvPr/>
          </p:nvSpPr>
          <p:spPr>
            <a:xfrm>
              <a:off x="5862115" y="2670007"/>
              <a:ext cx="65398" cy="67761"/>
            </a:xfrm>
            <a:custGeom>
              <a:rect b="b" l="l" r="r" t="t"/>
              <a:pathLst>
                <a:path extrusionOk="0" h="86" w="83">
                  <a:moveTo>
                    <a:pt x="38" y="4"/>
                  </a:moveTo>
                  <a:lnTo>
                    <a:pt x="38" y="4"/>
                  </a:lnTo>
                  <a:cubicBezTo>
                    <a:pt x="44" y="2"/>
                    <a:pt x="50" y="0"/>
                    <a:pt x="58" y="0"/>
                  </a:cubicBezTo>
                  <a:cubicBezTo>
                    <a:pt x="63" y="0"/>
                    <a:pt x="71" y="4"/>
                    <a:pt x="77" y="10"/>
                  </a:cubicBezTo>
                  <a:cubicBezTo>
                    <a:pt x="81" y="15"/>
                    <a:pt x="83" y="21"/>
                    <a:pt x="83" y="29"/>
                  </a:cubicBezTo>
                  <a:cubicBezTo>
                    <a:pt x="83" y="35"/>
                    <a:pt x="81" y="43"/>
                    <a:pt x="79" y="47"/>
                  </a:cubicBezTo>
                  <a:cubicBezTo>
                    <a:pt x="73" y="59"/>
                    <a:pt x="67" y="68"/>
                    <a:pt x="59" y="74"/>
                  </a:cubicBezTo>
                  <a:cubicBezTo>
                    <a:pt x="46" y="88"/>
                    <a:pt x="9" y="96"/>
                    <a:pt x="1" y="62"/>
                  </a:cubicBezTo>
                  <a:cubicBezTo>
                    <a:pt x="-5" y="39"/>
                    <a:pt x="20" y="14"/>
                    <a:pt x="38" y="4"/>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0" name="Google Shape;740;p33"/>
            <p:cNvSpPr/>
            <p:nvPr/>
          </p:nvSpPr>
          <p:spPr>
            <a:xfrm>
              <a:off x="5866843" y="2674735"/>
              <a:ext cx="44912" cy="59094"/>
            </a:xfrm>
            <a:custGeom>
              <a:rect b="b" l="l" r="r" t="t"/>
              <a:pathLst>
                <a:path extrusionOk="0" h="75" w="57">
                  <a:moveTo>
                    <a:pt x="50" y="62"/>
                  </a:moveTo>
                  <a:lnTo>
                    <a:pt x="50" y="62"/>
                  </a:lnTo>
                  <a:lnTo>
                    <a:pt x="48" y="62"/>
                  </a:lnTo>
                  <a:cubicBezTo>
                    <a:pt x="42" y="60"/>
                    <a:pt x="40" y="59"/>
                    <a:pt x="36" y="55"/>
                  </a:cubicBezTo>
                  <a:cubicBezTo>
                    <a:pt x="36" y="53"/>
                    <a:pt x="34" y="49"/>
                    <a:pt x="34" y="47"/>
                  </a:cubicBezTo>
                  <a:cubicBezTo>
                    <a:pt x="30" y="29"/>
                    <a:pt x="44" y="12"/>
                    <a:pt x="57" y="0"/>
                  </a:cubicBezTo>
                  <a:cubicBezTo>
                    <a:pt x="55" y="0"/>
                    <a:pt x="53" y="0"/>
                    <a:pt x="52" y="0"/>
                  </a:cubicBezTo>
                  <a:cubicBezTo>
                    <a:pt x="46" y="0"/>
                    <a:pt x="42" y="2"/>
                    <a:pt x="34" y="4"/>
                  </a:cubicBezTo>
                  <a:cubicBezTo>
                    <a:pt x="18" y="13"/>
                    <a:pt x="-3" y="35"/>
                    <a:pt x="1" y="56"/>
                  </a:cubicBezTo>
                  <a:cubicBezTo>
                    <a:pt x="1" y="60"/>
                    <a:pt x="3" y="62"/>
                    <a:pt x="3" y="66"/>
                  </a:cubicBezTo>
                  <a:cubicBezTo>
                    <a:pt x="6" y="70"/>
                    <a:pt x="10" y="72"/>
                    <a:pt x="14" y="74"/>
                  </a:cubicBezTo>
                  <a:cubicBezTo>
                    <a:pt x="26" y="76"/>
                    <a:pt x="42" y="70"/>
                    <a:pt x="50" y="64"/>
                  </a:cubicBezTo>
                  <a:lnTo>
                    <a:pt x="50" y="62"/>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1" name="Google Shape;741;p33"/>
            <p:cNvSpPr/>
            <p:nvPr/>
          </p:nvSpPr>
          <p:spPr>
            <a:xfrm>
              <a:off x="5896784" y="2680250"/>
              <a:ext cx="27577" cy="36244"/>
            </a:xfrm>
            <a:custGeom>
              <a:rect b="b" l="l" r="r" t="t"/>
              <a:pathLst>
                <a:path extrusionOk="0" h="46" w="35">
                  <a:moveTo>
                    <a:pt x="31" y="34"/>
                  </a:moveTo>
                  <a:lnTo>
                    <a:pt x="31" y="34"/>
                  </a:lnTo>
                  <a:cubicBezTo>
                    <a:pt x="25" y="44"/>
                    <a:pt x="14" y="49"/>
                    <a:pt x="6" y="44"/>
                  </a:cubicBezTo>
                  <a:cubicBezTo>
                    <a:pt x="-2" y="38"/>
                    <a:pt x="-2" y="28"/>
                    <a:pt x="4" y="16"/>
                  </a:cubicBezTo>
                  <a:cubicBezTo>
                    <a:pt x="12" y="5"/>
                    <a:pt x="19" y="-3"/>
                    <a:pt x="27" y="2"/>
                  </a:cubicBezTo>
                  <a:cubicBezTo>
                    <a:pt x="35" y="8"/>
                    <a:pt x="37" y="22"/>
                    <a:pt x="31" y="3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2" name="Google Shape;742;p33"/>
            <p:cNvSpPr/>
            <p:nvPr/>
          </p:nvSpPr>
          <p:spPr>
            <a:xfrm>
              <a:off x="5792778" y="2615641"/>
              <a:ext cx="66974" cy="68549"/>
            </a:xfrm>
            <a:custGeom>
              <a:rect b="b" l="l" r="r" t="t"/>
              <a:pathLst>
                <a:path extrusionOk="0" h="87" w="85">
                  <a:moveTo>
                    <a:pt x="38" y="4"/>
                  </a:moveTo>
                  <a:lnTo>
                    <a:pt x="38" y="4"/>
                  </a:lnTo>
                  <a:cubicBezTo>
                    <a:pt x="44" y="2"/>
                    <a:pt x="52" y="0"/>
                    <a:pt x="57" y="0"/>
                  </a:cubicBezTo>
                  <a:cubicBezTo>
                    <a:pt x="65" y="0"/>
                    <a:pt x="73" y="2"/>
                    <a:pt x="77" y="10"/>
                  </a:cubicBezTo>
                  <a:cubicBezTo>
                    <a:pt x="83" y="14"/>
                    <a:pt x="85" y="22"/>
                    <a:pt x="85" y="30"/>
                  </a:cubicBezTo>
                  <a:cubicBezTo>
                    <a:pt x="85" y="36"/>
                    <a:pt x="83" y="41"/>
                    <a:pt x="79" y="47"/>
                  </a:cubicBezTo>
                  <a:cubicBezTo>
                    <a:pt x="75" y="59"/>
                    <a:pt x="67" y="67"/>
                    <a:pt x="59" y="75"/>
                  </a:cubicBezTo>
                  <a:cubicBezTo>
                    <a:pt x="46" y="88"/>
                    <a:pt x="8" y="96"/>
                    <a:pt x="1" y="63"/>
                  </a:cubicBezTo>
                  <a:cubicBezTo>
                    <a:pt x="-3" y="37"/>
                    <a:pt x="20" y="14"/>
                    <a:pt x="38" y="4"/>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3" name="Google Shape;743;p33"/>
            <p:cNvSpPr/>
            <p:nvPr/>
          </p:nvSpPr>
          <p:spPr>
            <a:xfrm>
              <a:off x="5797505" y="2620368"/>
              <a:ext cx="44912" cy="58306"/>
            </a:xfrm>
            <a:custGeom>
              <a:rect b="b" l="l" r="r" t="t"/>
              <a:pathLst>
                <a:path extrusionOk="0" h="74" w="57">
                  <a:moveTo>
                    <a:pt x="51" y="63"/>
                  </a:moveTo>
                  <a:lnTo>
                    <a:pt x="51" y="63"/>
                  </a:lnTo>
                  <a:cubicBezTo>
                    <a:pt x="49" y="63"/>
                    <a:pt x="49" y="63"/>
                    <a:pt x="47" y="63"/>
                  </a:cubicBezTo>
                  <a:cubicBezTo>
                    <a:pt x="43" y="61"/>
                    <a:pt x="40" y="59"/>
                    <a:pt x="38" y="55"/>
                  </a:cubicBezTo>
                  <a:cubicBezTo>
                    <a:pt x="36" y="53"/>
                    <a:pt x="36" y="49"/>
                    <a:pt x="34" y="47"/>
                  </a:cubicBezTo>
                  <a:cubicBezTo>
                    <a:pt x="30" y="30"/>
                    <a:pt x="43" y="12"/>
                    <a:pt x="57" y="0"/>
                  </a:cubicBezTo>
                  <a:cubicBezTo>
                    <a:pt x="55" y="0"/>
                    <a:pt x="55" y="0"/>
                    <a:pt x="53" y="0"/>
                  </a:cubicBezTo>
                  <a:cubicBezTo>
                    <a:pt x="47" y="0"/>
                    <a:pt x="42" y="0"/>
                    <a:pt x="36" y="4"/>
                  </a:cubicBezTo>
                  <a:cubicBezTo>
                    <a:pt x="18" y="14"/>
                    <a:pt x="-3" y="35"/>
                    <a:pt x="0" y="57"/>
                  </a:cubicBezTo>
                  <a:cubicBezTo>
                    <a:pt x="2" y="61"/>
                    <a:pt x="2" y="63"/>
                    <a:pt x="4" y="65"/>
                  </a:cubicBezTo>
                  <a:cubicBezTo>
                    <a:pt x="6" y="71"/>
                    <a:pt x="10" y="73"/>
                    <a:pt x="16" y="73"/>
                  </a:cubicBezTo>
                  <a:cubicBezTo>
                    <a:pt x="26" y="77"/>
                    <a:pt x="42" y="71"/>
                    <a:pt x="49" y="65"/>
                  </a:cubicBezTo>
                  <a:lnTo>
                    <a:pt x="51" y="63"/>
                  </a:ln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4" name="Google Shape;744;p33"/>
            <p:cNvSpPr/>
            <p:nvPr/>
          </p:nvSpPr>
          <p:spPr>
            <a:xfrm>
              <a:off x="5827446" y="2625884"/>
              <a:ext cx="27577" cy="37032"/>
            </a:xfrm>
            <a:custGeom>
              <a:rect b="b" l="l" r="r" t="t"/>
              <a:pathLst>
                <a:path extrusionOk="0" h="47" w="35">
                  <a:moveTo>
                    <a:pt x="31" y="34"/>
                  </a:moveTo>
                  <a:lnTo>
                    <a:pt x="31" y="34"/>
                  </a:lnTo>
                  <a:cubicBezTo>
                    <a:pt x="25" y="44"/>
                    <a:pt x="13" y="50"/>
                    <a:pt x="5" y="44"/>
                  </a:cubicBezTo>
                  <a:cubicBezTo>
                    <a:pt x="-2" y="38"/>
                    <a:pt x="0" y="28"/>
                    <a:pt x="5" y="17"/>
                  </a:cubicBezTo>
                  <a:cubicBezTo>
                    <a:pt x="11" y="5"/>
                    <a:pt x="21" y="-3"/>
                    <a:pt x="29" y="1"/>
                  </a:cubicBezTo>
                  <a:cubicBezTo>
                    <a:pt x="37" y="7"/>
                    <a:pt x="37" y="23"/>
                    <a:pt x="31" y="34"/>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5" name="Google Shape;745;p33"/>
            <p:cNvSpPr/>
            <p:nvPr/>
          </p:nvSpPr>
          <p:spPr>
            <a:xfrm>
              <a:off x="5840841" y="2630611"/>
              <a:ext cx="11819" cy="14183"/>
            </a:xfrm>
            <a:custGeom>
              <a:rect b="b" l="l" r="r" t="t"/>
              <a:pathLst>
                <a:path extrusionOk="0" h="18" w="15">
                  <a:moveTo>
                    <a:pt x="14" y="15"/>
                  </a:moveTo>
                  <a:lnTo>
                    <a:pt x="14" y="15"/>
                  </a:lnTo>
                  <a:cubicBezTo>
                    <a:pt x="10" y="18"/>
                    <a:pt x="6" y="18"/>
                    <a:pt x="2" y="17"/>
                  </a:cubicBezTo>
                  <a:cubicBezTo>
                    <a:pt x="-2" y="13"/>
                    <a:pt x="0" y="9"/>
                    <a:pt x="2" y="5"/>
                  </a:cubicBezTo>
                  <a:cubicBezTo>
                    <a:pt x="4" y="1"/>
                    <a:pt x="8" y="-1"/>
                    <a:pt x="10" y="1"/>
                  </a:cubicBezTo>
                  <a:cubicBezTo>
                    <a:pt x="14" y="5"/>
                    <a:pt x="16" y="11"/>
                    <a:pt x="14" y="1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6" name="Google Shape;746;p33"/>
            <p:cNvSpPr/>
            <p:nvPr/>
          </p:nvSpPr>
          <p:spPr>
            <a:xfrm>
              <a:off x="5778595" y="2665280"/>
              <a:ext cx="55155" cy="61458"/>
            </a:xfrm>
            <a:custGeom>
              <a:rect b="b" l="l" r="r" t="t"/>
              <a:pathLst>
                <a:path extrusionOk="0" h="78" w="70">
                  <a:moveTo>
                    <a:pt x="1" y="27"/>
                  </a:moveTo>
                  <a:lnTo>
                    <a:pt x="1" y="27"/>
                  </a:lnTo>
                  <a:cubicBezTo>
                    <a:pt x="3" y="21"/>
                    <a:pt x="5" y="16"/>
                    <a:pt x="9" y="12"/>
                  </a:cubicBezTo>
                  <a:cubicBezTo>
                    <a:pt x="15" y="6"/>
                    <a:pt x="21" y="2"/>
                    <a:pt x="28" y="0"/>
                  </a:cubicBezTo>
                  <a:cubicBezTo>
                    <a:pt x="36" y="0"/>
                    <a:pt x="44" y="2"/>
                    <a:pt x="48" y="4"/>
                  </a:cubicBezTo>
                  <a:cubicBezTo>
                    <a:pt x="54" y="8"/>
                    <a:pt x="58" y="12"/>
                    <a:pt x="60" y="16"/>
                  </a:cubicBezTo>
                  <a:cubicBezTo>
                    <a:pt x="66" y="24"/>
                    <a:pt x="67" y="31"/>
                    <a:pt x="70" y="41"/>
                  </a:cubicBezTo>
                  <a:cubicBezTo>
                    <a:pt x="71" y="55"/>
                    <a:pt x="54" y="84"/>
                    <a:pt x="24" y="76"/>
                  </a:cubicBezTo>
                  <a:cubicBezTo>
                    <a:pt x="1" y="71"/>
                    <a:pt x="-1" y="43"/>
                    <a:pt x="1" y="27"/>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7" name="Google Shape;747;p33"/>
            <p:cNvSpPr/>
            <p:nvPr/>
          </p:nvSpPr>
          <p:spPr>
            <a:xfrm>
              <a:off x="5783322" y="2673159"/>
              <a:ext cx="45700" cy="50427"/>
            </a:xfrm>
            <a:custGeom>
              <a:rect b="b" l="l" r="r" t="t"/>
              <a:pathLst>
                <a:path extrusionOk="0" h="64" w="58">
                  <a:moveTo>
                    <a:pt x="56" y="29"/>
                  </a:moveTo>
                  <a:lnTo>
                    <a:pt x="56" y="29"/>
                  </a:lnTo>
                  <a:cubicBezTo>
                    <a:pt x="56" y="31"/>
                    <a:pt x="56" y="31"/>
                    <a:pt x="54" y="31"/>
                  </a:cubicBezTo>
                  <a:cubicBezTo>
                    <a:pt x="50" y="35"/>
                    <a:pt x="46" y="35"/>
                    <a:pt x="42" y="37"/>
                  </a:cubicBezTo>
                  <a:cubicBezTo>
                    <a:pt x="40" y="37"/>
                    <a:pt x="36" y="35"/>
                    <a:pt x="34" y="35"/>
                  </a:cubicBezTo>
                  <a:cubicBezTo>
                    <a:pt x="18" y="31"/>
                    <a:pt x="13" y="14"/>
                    <a:pt x="13" y="0"/>
                  </a:cubicBezTo>
                  <a:cubicBezTo>
                    <a:pt x="11" y="0"/>
                    <a:pt x="9" y="2"/>
                    <a:pt x="9" y="4"/>
                  </a:cubicBezTo>
                  <a:cubicBezTo>
                    <a:pt x="5" y="6"/>
                    <a:pt x="3" y="11"/>
                    <a:pt x="1" y="17"/>
                  </a:cubicBezTo>
                  <a:cubicBezTo>
                    <a:pt x="-1" y="31"/>
                    <a:pt x="3" y="57"/>
                    <a:pt x="22" y="62"/>
                  </a:cubicBezTo>
                  <a:cubicBezTo>
                    <a:pt x="24" y="64"/>
                    <a:pt x="28" y="64"/>
                    <a:pt x="30" y="64"/>
                  </a:cubicBezTo>
                  <a:cubicBezTo>
                    <a:pt x="34" y="64"/>
                    <a:pt x="38" y="62"/>
                    <a:pt x="42" y="58"/>
                  </a:cubicBezTo>
                  <a:cubicBezTo>
                    <a:pt x="52" y="53"/>
                    <a:pt x="58" y="39"/>
                    <a:pt x="58" y="31"/>
                  </a:cubicBezTo>
                  <a:cubicBezTo>
                    <a:pt x="58" y="31"/>
                    <a:pt x="56" y="31"/>
                    <a:pt x="56" y="29"/>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48" name="Google Shape;748;p33"/>
            <p:cNvSpPr/>
            <p:nvPr/>
          </p:nvSpPr>
          <p:spPr>
            <a:xfrm>
              <a:off x="5797505" y="2669219"/>
              <a:ext cx="27577" cy="28365"/>
            </a:xfrm>
            <a:custGeom>
              <a:rect b="b" l="l" r="r" t="t"/>
              <a:pathLst>
                <a:path extrusionOk="0" h="36" w="35">
                  <a:moveTo>
                    <a:pt x="32" y="13"/>
                  </a:moveTo>
                  <a:lnTo>
                    <a:pt x="32" y="13"/>
                  </a:lnTo>
                  <a:cubicBezTo>
                    <a:pt x="38" y="22"/>
                    <a:pt x="34" y="32"/>
                    <a:pt x="24" y="34"/>
                  </a:cubicBezTo>
                  <a:cubicBezTo>
                    <a:pt x="16" y="38"/>
                    <a:pt x="8" y="34"/>
                    <a:pt x="4" y="24"/>
                  </a:cubicBezTo>
                  <a:cubicBezTo>
                    <a:pt x="-1" y="15"/>
                    <a:pt x="-3" y="5"/>
                    <a:pt x="6" y="1"/>
                  </a:cubicBezTo>
                  <a:cubicBezTo>
                    <a:pt x="16" y="-1"/>
                    <a:pt x="28" y="3"/>
                    <a:pt x="32" y="13"/>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49" name="Google Shape;749;p33"/>
            <p:cNvSpPr/>
            <p:nvPr/>
          </p:nvSpPr>
          <p:spPr>
            <a:xfrm>
              <a:off x="5803021" y="2672371"/>
              <a:ext cx="11819" cy="10243"/>
            </a:xfrm>
            <a:custGeom>
              <a:rect b="b" l="l" r="r" t="t"/>
              <a:pathLst>
                <a:path extrusionOk="0" h="13" w="15">
                  <a:moveTo>
                    <a:pt x="15" y="5"/>
                  </a:moveTo>
                  <a:lnTo>
                    <a:pt x="15" y="5"/>
                  </a:lnTo>
                  <a:cubicBezTo>
                    <a:pt x="15" y="7"/>
                    <a:pt x="13" y="11"/>
                    <a:pt x="9" y="12"/>
                  </a:cubicBezTo>
                  <a:cubicBezTo>
                    <a:pt x="5" y="15"/>
                    <a:pt x="1" y="12"/>
                    <a:pt x="1" y="9"/>
                  </a:cubicBezTo>
                  <a:cubicBezTo>
                    <a:pt x="-1" y="5"/>
                    <a:pt x="-1" y="3"/>
                    <a:pt x="3" y="1"/>
                  </a:cubicBezTo>
                  <a:cubicBezTo>
                    <a:pt x="7" y="-1"/>
                    <a:pt x="13" y="1"/>
                    <a:pt x="15" y="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0" name="Google Shape;750;p33"/>
            <p:cNvSpPr/>
            <p:nvPr/>
          </p:nvSpPr>
          <p:spPr>
            <a:xfrm>
              <a:off x="5827446" y="2714131"/>
              <a:ext cx="61458" cy="54367"/>
            </a:xfrm>
            <a:custGeom>
              <a:rect b="b" l="l" r="r" t="t"/>
              <a:pathLst>
                <a:path extrusionOk="0" h="69" w="78">
                  <a:moveTo>
                    <a:pt x="58" y="63"/>
                  </a:moveTo>
                  <a:lnTo>
                    <a:pt x="58" y="63"/>
                  </a:lnTo>
                  <a:cubicBezTo>
                    <a:pt x="64" y="60"/>
                    <a:pt x="68" y="57"/>
                    <a:pt x="72" y="52"/>
                  </a:cubicBezTo>
                  <a:cubicBezTo>
                    <a:pt x="76" y="46"/>
                    <a:pt x="78" y="38"/>
                    <a:pt x="78" y="30"/>
                  </a:cubicBezTo>
                  <a:cubicBezTo>
                    <a:pt x="76" y="22"/>
                    <a:pt x="72" y="16"/>
                    <a:pt x="68" y="10"/>
                  </a:cubicBezTo>
                  <a:cubicBezTo>
                    <a:pt x="64" y="6"/>
                    <a:pt x="60" y="5"/>
                    <a:pt x="55" y="3"/>
                  </a:cubicBezTo>
                  <a:cubicBezTo>
                    <a:pt x="47" y="1"/>
                    <a:pt x="37" y="-1"/>
                    <a:pt x="29" y="1"/>
                  </a:cubicBezTo>
                  <a:cubicBezTo>
                    <a:pt x="13" y="5"/>
                    <a:pt x="-10" y="28"/>
                    <a:pt x="5" y="53"/>
                  </a:cubicBezTo>
                  <a:cubicBezTo>
                    <a:pt x="17" y="73"/>
                    <a:pt x="45" y="71"/>
                    <a:pt x="58" y="6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1" name="Google Shape;751;p33"/>
            <p:cNvSpPr/>
            <p:nvPr/>
          </p:nvSpPr>
          <p:spPr>
            <a:xfrm>
              <a:off x="5830598" y="2718858"/>
              <a:ext cx="53579" cy="44124"/>
            </a:xfrm>
            <a:custGeom>
              <a:rect b="b" l="l" r="r" t="t"/>
              <a:pathLst>
                <a:path extrusionOk="0" h="56" w="68">
                  <a:moveTo>
                    <a:pt x="27" y="0"/>
                  </a:moveTo>
                  <a:lnTo>
                    <a:pt x="27" y="0"/>
                  </a:lnTo>
                  <a:cubicBezTo>
                    <a:pt x="25" y="3"/>
                    <a:pt x="25" y="3"/>
                    <a:pt x="25" y="4"/>
                  </a:cubicBezTo>
                  <a:cubicBezTo>
                    <a:pt x="23" y="8"/>
                    <a:pt x="23" y="12"/>
                    <a:pt x="25" y="18"/>
                  </a:cubicBezTo>
                  <a:cubicBezTo>
                    <a:pt x="25" y="20"/>
                    <a:pt x="27" y="22"/>
                    <a:pt x="27" y="24"/>
                  </a:cubicBezTo>
                  <a:cubicBezTo>
                    <a:pt x="37" y="38"/>
                    <a:pt x="54" y="40"/>
                    <a:pt x="68" y="36"/>
                  </a:cubicBezTo>
                  <a:cubicBezTo>
                    <a:pt x="66" y="38"/>
                    <a:pt x="66" y="40"/>
                    <a:pt x="66" y="40"/>
                  </a:cubicBezTo>
                  <a:cubicBezTo>
                    <a:pt x="62" y="44"/>
                    <a:pt x="58" y="47"/>
                    <a:pt x="54" y="51"/>
                  </a:cubicBezTo>
                  <a:cubicBezTo>
                    <a:pt x="41" y="57"/>
                    <a:pt x="15" y="61"/>
                    <a:pt x="4" y="44"/>
                  </a:cubicBezTo>
                  <a:cubicBezTo>
                    <a:pt x="4" y="42"/>
                    <a:pt x="1" y="38"/>
                    <a:pt x="1" y="36"/>
                  </a:cubicBezTo>
                  <a:cubicBezTo>
                    <a:pt x="0" y="32"/>
                    <a:pt x="0" y="28"/>
                    <a:pt x="1" y="22"/>
                  </a:cubicBezTo>
                  <a:cubicBezTo>
                    <a:pt x="5" y="12"/>
                    <a:pt x="17" y="3"/>
                    <a:pt x="25" y="3"/>
                  </a:cubicBezTo>
                  <a:cubicBezTo>
                    <a:pt x="25" y="0"/>
                    <a:pt x="25" y="0"/>
                    <a:pt x="27"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2" name="Google Shape;752;p33"/>
            <p:cNvSpPr/>
            <p:nvPr/>
          </p:nvSpPr>
          <p:spPr>
            <a:xfrm>
              <a:off x="5855024" y="2719646"/>
              <a:ext cx="28365" cy="25214"/>
            </a:xfrm>
            <a:custGeom>
              <a:rect b="b" l="l" r="r" t="t"/>
              <a:pathLst>
                <a:path extrusionOk="0" h="32" w="36">
                  <a:moveTo>
                    <a:pt x="20" y="2"/>
                  </a:moveTo>
                  <a:lnTo>
                    <a:pt x="20" y="2"/>
                  </a:lnTo>
                  <a:cubicBezTo>
                    <a:pt x="8" y="-2"/>
                    <a:pt x="0" y="3"/>
                    <a:pt x="0" y="13"/>
                  </a:cubicBezTo>
                  <a:cubicBezTo>
                    <a:pt x="-2" y="23"/>
                    <a:pt x="4" y="29"/>
                    <a:pt x="16" y="31"/>
                  </a:cubicBezTo>
                  <a:cubicBezTo>
                    <a:pt x="25" y="33"/>
                    <a:pt x="35" y="33"/>
                    <a:pt x="35" y="23"/>
                  </a:cubicBezTo>
                  <a:cubicBezTo>
                    <a:pt x="37" y="13"/>
                    <a:pt x="29" y="3"/>
                    <a:pt x="20" y="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3" name="Google Shape;753;p33"/>
            <p:cNvSpPr/>
            <p:nvPr/>
          </p:nvSpPr>
          <p:spPr>
            <a:xfrm>
              <a:off x="5787262" y="2709403"/>
              <a:ext cx="60670" cy="53579"/>
            </a:xfrm>
            <a:custGeom>
              <a:rect b="b" l="l" r="r" t="t"/>
              <a:pathLst>
                <a:path extrusionOk="0" h="68" w="77">
                  <a:moveTo>
                    <a:pt x="59" y="63"/>
                  </a:moveTo>
                  <a:lnTo>
                    <a:pt x="59" y="63"/>
                  </a:lnTo>
                  <a:cubicBezTo>
                    <a:pt x="64" y="59"/>
                    <a:pt x="68" y="56"/>
                    <a:pt x="72" y="50"/>
                  </a:cubicBezTo>
                  <a:cubicBezTo>
                    <a:pt x="76" y="46"/>
                    <a:pt x="78" y="36"/>
                    <a:pt x="76" y="28"/>
                  </a:cubicBezTo>
                  <a:cubicBezTo>
                    <a:pt x="76" y="22"/>
                    <a:pt x="72" y="15"/>
                    <a:pt x="68" y="11"/>
                  </a:cubicBezTo>
                  <a:cubicBezTo>
                    <a:pt x="64" y="7"/>
                    <a:pt x="59" y="5"/>
                    <a:pt x="55" y="3"/>
                  </a:cubicBezTo>
                  <a:cubicBezTo>
                    <a:pt x="45" y="1"/>
                    <a:pt x="37" y="-1"/>
                    <a:pt x="27" y="1"/>
                  </a:cubicBezTo>
                  <a:cubicBezTo>
                    <a:pt x="13" y="3"/>
                    <a:pt x="-12" y="28"/>
                    <a:pt x="6" y="54"/>
                  </a:cubicBezTo>
                  <a:cubicBezTo>
                    <a:pt x="17" y="73"/>
                    <a:pt x="45" y="69"/>
                    <a:pt x="59" y="63"/>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4" name="Google Shape;754;p33"/>
            <p:cNvSpPr/>
            <p:nvPr/>
          </p:nvSpPr>
          <p:spPr>
            <a:xfrm>
              <a:off x="5790414" y="2714919"/>
              <a:ext cx="52003" cy="43336"/>
            </a:xfrm>
            <a:custGeom>
              <a:rect b="b" l="l" r="r" t="t"/>
              <a:pathLst>
                <a:path extrusionOk="0" h="55" w="66">
                  <a:moveTo>
                    <a:pt x="25" y="0"/>
                  </a:moveTo>
                  <a:lnTo>
                    <a:pt x="25" y="0"/>
                  </a:lnTo>
                  <a:cubicBezTo>
                    <a:pt x="25" y="2"/>
                    <a:pt x="25" y="2"/>
                    <a:pt x="25" y="2"/>
                  </a:cubicBezTo>
                  <a:cubicBezTo>
                    <a:pt x="23" y="8"/>
                    <a:pt x="23" y="11"/>
                    <a:pt x="23" y="15"/>
                  </a:cubicBezTo>
                  <a:cubicBezTo>
                    <a:pt x="25" y="19"/>
                    <a:pt x="25" y="21"/>
                    <a:pt x="27" y="23"/>
                  </a:cubicBezTo>
                  <a:cubicBezTo>
                    <a:pt x="35" y="37"/>
                    <a:pt x="52" y="39"/>
                    <a:pt x="66" y="35"/>
                  </a:cubicBezTo>
                  <a:cubicBezTo>
                    <a:pt x="66" y="37"/>
                    <a:pt x="66" y="37"/>
                    <a:pt x="64" y="39"/>
                  </a:cubicBezTo>
                  <a:cubicBezTo>
                    <a:pt x="62" y="43"/>
                    <a:pt x="58" y="47"/>
                    <a:pt x="52" y="49"/>
                  </a:cubicBezTo>
                  <a:cubicBezTo>
                    <a:pt x="39" y="56"/>
                    <a:pt x="13" y="61"/>
                    <a:pt x="4" y="43"/>
                  </a:cubicBezTo>
                  <a:cubicBezTo>
                    <a:pt x="2" y="41"/>
                    <a:pt x="2" y="37"/>
                    <a:pt x="0" y="35"/>
                  </a:cubicBezTo>
                  <a:cubicBezTo>
                    <a:pt x="0" y="31"/>
                    <a:pt x="0" y="25"/>
                    <a:pt x="2" y="21"/>
                  </a:cubicBezTo>
                  <a:cubicBezTo>
                    <a:pt x="6" y="11"/>
                    <a:pt x="17" y="2"/>
                    <a:pt x="25"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5" name="Google Shape;755;p33"/>
            <p:cNvSpPr/>
            <p:nvPr/>
          </p:nvSpPr>
          <p:spPr>
            <a:xfrm>
              <a:off x="5813264" y="2714131"/>
              <a:ext cx="29153" cy="26001"/>
            </a:xfrm>
            <a:custGeom>
              <a:rect b="b" l="l" r="r" t="t"/>
              <a:pathLst>
                <a:path extrusionOk="0" h="33" w="37">
                  <a:moveTo>
                    <a:pt x="20" y="1"/>
                  </a:moveTo>
                  <a:lnTo>
                    <a:pt x="20" y="1"/>
                  </a:lnTo>
                  <a:cubicBezTo>
                    <a:pt x="10" y="-1"/>
                    <a:pt x="2" y="5"/>
                    <a:pt x="0" y="14"/>
                  </a:cubicBezTo>
                  <a:cubicBezTo>
                    <a:pt x="0" y="24"/>
                    <a:pt x="6" y="30"/>
                    <a:pt x="16" y="32"/>
                  </a:cubicBezTo>
                  <a:cubicBezTo>
                    <a:pt x="27" y="34"/>
                    <a:pt x="37" y="34"/>
                    <a:pt x="37" y="24"/>
                  </a:cubicBezTo>
                  <a:cubicBezTo>
                    <a:pt x="37" y="14"/>
                    <a:pt x="31" y="5"/>
                    <a:pt x="20" y="1"/>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6" name="Google Shape;756;p33"/>
            <p:cNvSpPr/>
            <p:nvPr/>
          </p:nvSpPr>
          <p:spPr>
            <a:xfrm>
              <a:off x="5829022" y="2722010"/>
              <a:ext cx="10243" cy="11819"/>
            </a:xfrm>
            <a:custGeom>
              <a:rect b="b" l="l" r="r" t="t"/>
              <a:pathLst>
                <a:path extrusionOk="0" h="15" w="13">
                  <a:moveTo>
                    <a:pt x="7" y="0"/>
                  </a:moveTo>
                  <a:lnTo>
                    <a:pt x="7" y="0"/>
                  </a:lnTo>
                  <a:cubicBezTo>
                    <a:pt x="3" y="0"/>
                    <a:pt x="2" y="2"/>
                    <a:pt x="0" y="8"/>
                  </a:cubicBezTo>
                  <a:cubicBezTo>
                    <a:pt x="0" y="12"/>
                    <a:pt x="3" y="14"/>
                    <a:pt x="7" y="14"/>
                  </a:cubicBezTo>
                  <a:cubicBezTo>
                    <a:pt x="11" y="16"/>
                    <a:pt x="13" y="14"/>
                    <a:pt x="13" y="10"/>
                  </a:cubicBezTo>
                  <a:cubicBezTo>
                    <a:pt x="13" y="6"/>
                    <a:pt x="11" y="0"/>
                    <a:pt x="7" y="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57" name="Google Shape;757;p33"/>
            <p:cNvSpPr/>
            <p:nvPr/>
          </p:nvSpPr>
          <p:spPr>
            <a:xfrm>
              <a:off x="5842417" y="2631399"/>
              <a:ext cx="62246" cy="53579"/>
            </a:xfrm>
            <a:custGeom>
              <a:rect b="b" l="l" r="r" t="t"/>
              <a:pathLst>
                <a:path extrusionOk="0" h="68" w="79">
                  <a:moveTo>
                    <a:pt x="57" y="64"/>
                  </a:moveTo>
                  <a:lnTo>
                    <a:pt x="57" y="64"/>
                  </a:lnTo>
                  <a:cubicBezTo>
                    <a:pt x="63" y="63"/>
                    <a:pt x="67" y="59"/>
                    <a:pt x="71" y="55"/>
                  </a:cubicBezTo>
                  <a:cubicBezTo>
                    <a:pt x="75" y="49"/>
                    <a:pt x="79" y="41"/>
                    <a:pt x="79" y="33"/>
                  </a:cubicBezTo>
                  <a:cubicBezTo>
                    <a:pt x="79" y="25"/>
                    <a:pt x="77" y="20"/>
                    <a:pt x="73" y="14"/>
                  </a:cubicBezTo>
                  <a:cubicBezTo>
                    <a:pt x="69" y="10"/>
                    <a:pt x="63" y="8"/>
                    <a:pt x="59" y="6"/>
                  </a:cubicBezTo>
                  <a:cubicBezTo>
                    <a:pt x="51" y="2"/>
                    <a:pt x="41" y="0"/>
                    <a:pt x="34" y="0"/>
                  </a:cubicBezTo>
                  <a:cubicBezTo>
                    <a:pt x="18" y="0"/>
                    <a:pt x="-10" y="21"/>
                    <a:pt x="4" y="49"/>
                  </a:cubicBezTo>
                  <a:cubicBezTo>
                    <a:pt x="14" y="70"/>
                    <a:pt x="41" y="70"/>
                    <a:pt x="57" y="64"/>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8" name="Google Shape;758;p33"/>
            <p:cNvSpPr/>
            <p:nvPr/>
          </p:nvSpPr>
          <p:spPr>
            <a:xfrm>
              <a:off x="5846357" y="2636127"/>
              <a:ext cx="52003" cy="44124"/>
            </a:xfrm>
            <a:custGeom>
              <a:rect b="b" l="l" r="r" t="t"/>
              <a:pathLst>
                <a:path extrusionOk="0" h="56" w="66">
                  <a:moveTo>
                    <a:pt x="29" y="0"/>
                  </a:moveTo>
                  <a:lnTo>
                    <a:pt x="29" y="0"/>
                  </a:lnTo>
                  <a:cubicBezTo>
                    <a:pt x="29" y="2"/>
                    <a:pt x="29" y="2"/>
                    <a:pt x="29" y="2"/>
                  </a:cubicBezTo>
                  <a:cubicBezTo>
                    <a:pt x="27" y="8"/>
                    <a:pt x="25" y="11"/>
                    <a:pt x="27" y="15"/>
                  </a:cubicBezTo>
                  <a:cubicBezTo>
                    <a:pt x="27" y="17"/>
                    <a:pt x="27" y="21"/>
                    <a:pt x="29" y="23"/>
                  </a:cubicBezTo>
                  <a:cubicBezTo>
                    <a:pt x="34" y="39"/>
                    <a:pt x="52" y="41"/>
                    <a:pt x="66" y="39"/>
                  </a:cubicBezTo>
                  <a:cubicBezTo>
                    <a:pt x="66" y="41"/>
                    <a:pt x="66" y="43"/>
                    <a:pt x="64" y="43"/>
                  </a:cubicBezTo>
                  <a:cubicBezTo>
                    <a:pt x="60" y="47"/>
                    <a:pt x="56" y="51"/>
                    <a:pt x="52" y="53"/>
                  </a:cubicBezTo>
                  <a:cubicBezTo>
                    <a:pt x="36" y="58"/>
                    <a:pt x="11" y="58"/>
                    <a:pt x="3" y="39"/>
                  </a:cubicBezTo>
                  <a:cubicBezTo>
                    <a:pt x="1" y="37"/>
                    <a:pt x="1" y="35"/>
                    <a:pt x="1" y="31"/>
                  </a:cubicBezTo>
                  <a:cubicBezTo>
                    <a:pt x="-1" y="27"/>
                    <a:pt x="1" y="23"/>
                    <a:pt x="3" y="19"/>
                  </a:cubicBezTo>
                  <a:cubicBezTo>
                    <a:pt x="9" y="8"/>
                    <a:pt x="21" y="2"/>
                    <a:pt x="29" y="0"/>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59" name="Google Shape;759;p33"/>
            <p:cNvSpPr/>
            <p:nvPr/>
          </p:nvSpPr>
          <p:spPr>
            <a:xfrm>
              <a:off x="5871570" y="2637702"/>
              <a:ext cx="28365" cy="26789"/>
            </a:xfrm>
            <a:custGeom>
              <a:rect b="b" l="l" r="r" t="t"/>
              <a:pathLst>
                <a:path extrusionOk="0" h="34" w="36">
                  <a:moveTo>
                    <a:pt x="20" y="2"/>
                  </a:moveTo>
                  <a:lnTo>
                    <a:pt x="20" y="2"/>
                  </a:lnTo>
                  <a:cubicBezTo>
                    <a:pt x="10" y="-2"/>
                    <a:pt x="0" y="2"/>
                    <a:pt x="0" y="12"/>
                  </a:cubicBezTo>
                  <a:cubicBezTo>
                    <a:pt x="-1" y="21"/>
                    <a:pt x="4" y="27"/>
                    <a:pt x="14" y="31"/>
                  </a:cubicBezTo>
                  <a:cubicBezTo>
                    <a:pt x="24" y="35"/>
                    <a:pt x="34" y="35"/>
                    <a:pt x="36" y="25"/>
                  </a:cubicBezTo>
                  <a:cubicBezTo>
                    <a:pt x="38" y="15"/>
                    <a:pt x="30" y="6"/>
                    <a:pt x="20" y="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0" name="Google Shape;760;p33"/>
            <p:cNvSpPr/>
            <p:nvPr/>
          </p:nvSpPr>
          <p:spPr>
            <a:xfrm>
              <a:off x="5819567" y="2666856"/>
              <a:ext cx="64610" cy="63034"/>
            </a:xfrm>
            <a:custGeom>
              <a:rect b="b" l="l" r="r" t="t"/>
              <a:pathLst>
                <a:path extrusionOk="0" h="80" w="82">
                  <a:moveTo>
                    <a:pt x="43" y="0"/>
                  </a:moveTo>
                  <a:lnTo>
                    <a:pt x="43" y="0"/>
                  </a:lnTo>
                  <a:cubicBezTo>
                    <a:pt x="51" y="0"/>
                    <a:pt x="57" y="0"/>
                    <a:pt x="63" y="2"/>
                  </a:cubicBezTo>
                  <a:cubicBezTo>
                    <a:pt x="68" y="6"/>
                    <a:pt x="74" y="12"/>
                    <a:pt x="78" y="19"/>
                  </a:cubicBezTo>
                  <a:cubicBezTo>
                    <a:pt x="82" y="25"/>
                    <a:pt x="82" y="35"/>
                    <a:pt x="80" y="41"/>
                  </a:cubicBezTo>
                  <a:cubicBezTo>
                    <a:pt x="78" y="47"/>
                    <a:pt x="76" y="53"/>
                    <a:pt x="72" y="57"/>
                  </a:cubicBezTo>
                  <a:cubicBezTo>
                    <a:pt x="66" y="66"/>
                    <a:pt x="59" y="72"/>
                    <a:pt x="49" y="76"/>
                  </a:cubicBezTo>
                  <a:cubicBezTo>
                    <a:pt x="35" y="84"/>
                    <a:pt x="-2" y="80"/>
                    <a:pt x="0" y="45"/>
                  </a:cubicBezTo>
                  <a:cubicBezTo>
                    <a:pt x="0" y="19"/>
                    <a:pt x="27" y="4"/>
                    <a:pt x="43" y="0"/>
                  </a:cubicBezTo>
                  <a:close/>
                </a:path>
              </a:pathLst>
            </a:custGeom>
            <a:solidFill>
              <a:schemeClr val="accent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1" name="Google Shape;761;p33"/>
            <p:cNvSpPr/>
            <p:nvPr/>
          </p:nvSpPr>
          <p:spPr>
            <a:xfrm>
              <a:off x="5822719" y="2672371"/>
              <a:ext cx="48852" cy="52003"/>
            </a:xfrm>
            <a:custGeom>
              <a:rect b="b" l="l" r="r" t="t"/>
              <a:pathLst>
                <a:path extrusionOk="0" h="66" w="62">
                  <a:moveTo>
                    <a:pt x="43" y="63"/>
                  </a:moveTo>
                  <a:lnTo>
                    <a:pt x="43" y="63"/>
                  </a:lnTo>
                  <a:cubicBezTo>
                    <a:pt x="43" y="63"/>
                    <a:pt x="43" y="62"/>
                    <a:pt x="41" y="62"/>
                  </a:cubicBezTo>
                  <a:cubicBezTo>
                    <a:pt x="37" y="59"/>
                    <a:pt x="35" y="56"/>
                    <a:pt x="33" y="50"/>
                  </a:cubicBezTo>
                  <a:cubicBezTo>
                    <a:pt x="33" y="48"/>
                    <a:pt x="31" y="44"/>
                    <a:pt x="31" y="42"/>
                  </a:cubicBezTo>
                  <a:cubicBezTo>
                    <a:pt x="33" y="24"/>
                    <a:pt x="49" y="11"/>
                    <a:pt x="62" y="5"/>
                  </a:cubicBezTo>
                  <a:cubicBezTo>
                    <a:pt x="61" y="3"/>
                    <a:pt x="61" y="3"/>
                    <a:pt x="59" y="3"/>
                  </a:cubicBezTo>
                  <a:cubicBezTo>
                    <a:pt x="53" y="1"/>
                    <a:pt x="49" y="-1"/>
                    <a:pt x="41" y="1"/>
                  </a:cubicBezTo>
                  <a:cubicBezTo>
                    <a:pt x="25" y="3"/>
                    <a:pt x="0" y="18"/>
                    <a:pt x="0" y="40"/>
                  </a:cubicBezTo>
                  <a:cubicBezTo>
                    <a:pt x="0" y="44"/>
                    <a:pt x="0" y="46"/>
                    <a:pt x="2" y="50"/>
                  </a:cubicBezTo>
                  <a:cubicBezTo>
                    <a:pt x="2" y="54"/>
                    <a:pt x="6" y="58"/>
                    <a:pt x="10" y="62"/>
                  </a:cubicBezTo>
                  <a:cubicBezTo>
                    <a:pt x="19" y="67"/>
                    <a:pt x="35" y="67"/>
                    <a:pt x="43" y="63"/>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2" name="Google Shape;762;p33"/>
            <p:cNvSpPr/>
            <p:nvPr/>
          </p:nvSpPr>
          <p:spPr>
            <a:xfrm>
              <a:off x="5851084" y="2681038"/>
              <a:ext cx="28365" cy="33881"/>
            </a:xfrm>
            <a:custGeom>
              <a:rect b="b" l="l" r="r" t="t"/>
              <a:pathLst>
                <a:path extrusionOk="0" h="43" w="36">
                  <a:moveTo>
                    <a:pt x="28" y="37"/>
                  </a:moveTo>
                  <a:lnTo>
                    <a:pt x="28" y="37"/>
                  </a:lnTo>
                  <a:cubicBezTo>
                    <a:pt x="21" y="45"/>
                    <a:pt x="9" y="47"/>
                    <a:pt x="3" y="37"/>
                  </a:cubicBezTo>
                  <a:cubicBezTo>
                    <a:pt x="-3" y="29"/>
                    <a:pt x="1" y="21"/>
                    <a:pt x="9" y="11"/>
                  </a:cubicBezTo>
                  <a:cubicBezTo>
                    <a:pt x="17" y="1"/>
                    <a:pt x="26" y="-4"/>
                    <a:pt x="32" y="5"/>
                  </a:cubicBezTo>
                  <a:cubicBezTo>
                    <a:pt x="38" y="13"/>
                    <a:pt x="36" y="27"/>
                    <a:pt x="28" y="37"/>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3" name="Google Shape;763;p33"/>
            <p:cNvSpPr/>
            <p:nvPr/>
          </p:nvSpPr>
          <p:spPr>
            <a:xfrm>
              <a:off x="6319113" y="2517150"/>
              <a:ext cx="322262" cy="324624"/>
            </a:xfrm>
            <a:custGeom>
              <a:rect b="b" l="l" r="r" t="t"/>
              <a:pathLst>
                <a:path extrusionOk="0" h="412" w="409">
                  <a:moveTo>
                    <a:pt x="10" y="345"/>
                  </a:moveTo>
                  <a:lnTo>
                    <a:pt x="10" y="345"/>
                  </a:lnTo>
                  <a:cubicBezTo>
                    <a:pt x="18" y="382"/>
                    <a:pt x="50" y="409"/>
                    <a:pt x="87" y="411"/>
                  </a:cubicBezTo>
                  <a:cubicBezTo>
                    <a:pt x="355" y="425"/>
                    <a:pt x="526" y="255"/>
                    <a:pt x="314" y="72"/>
                  </a:cubicBezTo>
                  <a:cubicBezTo>
                    <a:pt x="105" y="-112"/>
                    <a:pt x="-41" y="82"/>
                    <a:pt x="10" y="345"/>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4" name="Google Shape;764;p33"/>
            <p:cNvSpPr/>
            <p:nvPr/>
          </p:nvSpPr>
          <p:spPr>
            <a:xfrm>
              <a:off x="6399481" y="2528181"/>
              <a:ext cx="152858" cy="164676"/>
            </a:xfrm>
            <a:custGeom>
              <a:rect b="b" l="l" r="r" t="t"/>
              <a:pathLst>
                <a:path extrusionOk="0" h="209" w="194">
                  <a:moveTo>
                    <a:pt x="12" y="47"/>
                  </a:moveTo>
                  <a:lnTo>
                    <a:pt x="12" y="47"/>
                  </a:lnTo>
                  <a:cubicBezTo>
                    <a:pt x="-7" y="82"/>
                    <a:pt x="-1" y="129"/>
                    <a:pt x="22" y="162"/>
                  </a:cubicBezTo>
                  <a:cubicBezTo>
                    <a:pt x="48" y="194"/>
                    <a:pt x="89" y="211"/>
                    <a:pt x="130" y="209"/>
                  </a:cubicBezTo>
                  <a:cubicBezTo>
                    <a:pt x="147" y="207"/>
                    <a:pt x="167" y="203"/>
                    <a:pt x="179" y="192"/>
                  </a:cubicBezTo>
                  <a:cubicBezTo>
                    <a:pt x="193" y="178"/>
                    <a:pt x="196" y="158"/>
                    <a:pt x="193" y="139"/>
                  </a:cubicBezTo>
                  <a:cubicBezTo>
                    <a:pt x="189" y="121"/>
                    <a:pt x="177" y="105"/>
                    <a:pt x="165" y="92"/>
                  </a:cubicBezTo>
                  <a:cubicBezTo>
                    <a:pt x="149" y="78"/>
                    <a:pt x="130" y="64"/>
                    <a:pt x="120" y="43"/>
                  </a:cubicBezTo>
                  <a:cubicBezTo>
                    <a:pt x="116" y="31"/>
                    <a:pt x="116" y="11"/>
                    <a:pt x="100" y="4"/>
                  </a:cubicBezTo>
                  <a:cubicBezTo>
                    <a:pt x="71" y="-10"/>
                    <a:pt x="26" y="23"/>
                    <a:pt x="12" y="47"/>
                  </a:cubicBezTo>
                  <a:close/>
                </a:path>
              </a:pathLst>
            </a:custGeom>
            <a:solidFill>
              <a:srgbClr val="F1EEE5">
                <a:alpha val="28300"/>
              </a:srgbClr>
            </a:solidFill>
            <a:ln>
              <a:noFill/>
            </a:ln>
          </p:spPr>
          <p:txBody>
            <a:bodyPr anchorCtr="1" anchor="ctr" bIns="30225" lIns="90000" spcFirstLastPara="1" rIns="90000" wrap="square" tIns="30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5" name="Google Shape;765;p33"/>
            <p:cNvSpPr/>
            <p:nvPr/>
          </p:nvSpPr>
          <p:spPr>
            <a:xfrm>
              <a:off x="6324628" y="2543152"/>
              <a:ext cx="312019" cy="293895"/>
            </a:xfrm>
            <a:custGeom>
              <a:rect b="b" l="l" r="r" t="t"/>
              <a:pathLst>
                <a:path extrusionOk="0" h="373" w="396">
                  <a:moveTo>
                    <a:pt x="388" y="245"/>
                  </a:moveTo>
                  <a:lnTo>
                    <a:pt x="388" y="245"/>
                  </a:lnTo>
                  <a:cubicBezTo>
                    <a:pt x="393" y="227"/>
                    <a:pt x="397" y="210"/>
                    <a:pt x="395" y="190"/>
                  </a:cubicBezTo>
                  <a:cubicBezTo>
                    <a:pt x="337" y="229"/>
                    <a:pt x="248" y="251"/>
                    <a:pt x="148" y="245"/>
                  </a:cubicBezTo>
                  <a:cubicBezTo>
                    <a:pt x="131" y="243"/>
                    <a:pt x="115" y="237"/>
                    <a:pt x="101" y="227"/>
                  </a:cubicBezTo>
                  <a:cubicBezTo>
                    <a:pt x="90" y="216"/>
                    <a:pt x="80" y="200"/>
                    <a:pt x="78" y="184"/>
                  </a:cubicBezTo>
                  <a:cubicBezTo>
                    <a:pt x="64" y="118"/>
                    <a:pt x="64" y="53"/>
                    <a:pt x="76" y="0"/>
                  </a:cubicBezTo>
                  <a:cubicBezTo>
                    <a:pt x="10" y="53"/>
                    <a:pt x="-16" y="175"/>
                    <a:pt x="10" y="310"/>
                  </a:cubicBezTo>
                  <a:cubicBezTo>
                    <a:pt x="13" y="327"/>
                    <a:pt x="21" y="343"/>
                    <a:pt x="35" y="353"/>
                  </a:cubicBezTo>
                  <a:cubicBezTo>
                    <a:pt x="46" y="365"/>
                    <a:pt x="62" y="371"/>
                    <a:pt x="80" y="373"/>
                  </a:cubicBezTo>
                  <a:cubicBezTo>
                    <a:pt x="231" y="380"/>
                    <a:pt x="354" y="329"/>
                    <a:pt x="388" y="245"/>
                  </a:cubicBezTo>
                  <a:close/>
                </a:path>
              </a:pathLst>
            </a:custGeom>
            <a:solidFill>
              <a:srgbClr val="243016">
                <a:alpha val="2075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66" name="Google Shape;766;p33"/>
            <p:cNvSpPr/>
            <p:nvPr/>
          </p:nvSpPr>
          <p:spPr>
            <a:xfrm>
              <a:off x="6489305" y="2533697"/>
              <a:ext cx="122129" cy="115825"/>
            </a:xfrm>
            <a:custGeom>
              <a:rect b="b" l="l" r="r" t="t"/>
              <a:pathLst>
                <a:path extrusionOk="0" h="147" w="155">
                  <a:moveTo>
                    <a:pt x="112" y="50"/>
                  </a:moveTo>
                  <a:lnTo>
                    <a:pt x="112" y="50"/>
                  </a:lnTo>
                  <a:lnTo>
                    <a:pt x="112" y="48"/>
                  </a:lnTo>
                  <a:cubicBezTo>
                    <a:pt x="108" y="41"/>
                    <a:pt x="118" y="32"/>
                    <a:pt x="122" y="28"/>
                  </a:cubicBezTo>
                  <a:cubicBezTo>
                    <a:pt x="126" y="24"/>
                    <a:pt x="132" y="20"/>
                    <a:pt x="135" y="16"/>
                  </a:cubicBezTo>
                  <a:cubicBezTo>
                    <a:pt x="141" y="10"/>
                    <a:pt x="133" y="4"/>
                    <a:pt x="130" y="0"/>
                  </a:cubicBezTo>
                  <a:cubicBezTo>
                    <a:pt x="126" y="0"/>
                    <a:pt x="123" y="-2"/>
                    <a:pt x="120" y="0"/>
                  </a:cubicBezTo>
                  <a:cubicBezTo>
                    <a:pt x="116" y="3"/>
                    <a:pt x="116" y="8"/>
                    <a:pt x="114" y="10"/>
                  </a:cubicBezTo>
                  <a:cubicBezTo>
                    <a:pt x="110" y="16"/>
                    <a:pt x="106" y="20"/>
                    <a:pt x="102" y="24"/>
                  </a:cubicBezTo>
                  <a:cubicBezTo>
                    <a:pt x="100" y="28"/>
                    <a:pt x="94" y="32"/>
                    <a:pt x="89" y="30"/>
                  </a:cubicBezTo>
                  <a:cubicBezTo>
                    <a:pt x="82" y="28"/>
                    <a:pt x="76" y="24"/>
                    <a:pt x="71" y="20"/>
                  </a:cubicBezTo>
                  <a:cubicBezTo>
                    <a:pt x="63" y="18"/>
                    <a:pt x="57" y="14"/>
                    <a:pt x="49" y="12"/>
                  </a:cubicBezTo>
                  <a:cubicBezTo>
                    <a:pt x="39" y="8"/>
                    <a:pt x="30" y="7"/>
                    <a:pt x="18" y="4"/>
                  </a:cubicBezTo>
                  <a:cubicBezTo>
                    <a:pt x="14" y="4"/>
                    <a:pt x="6" y="3"/>
                    <a:pt x="2" y="4"/>
                  </a:cubicBezTo>
                  <a:cubicBezTo>
                    <a:pt x="-2" y="8"/>
                    <a:pt x="2" y="10"/>
                    <a:pt x="4" y="12"/>
                  </a:cubicBezTo>
                  <a:cubicBezTo>
                    <a:pt x="24" y="28"/>
                    <a:pt x="65" y="44"/>
                    <a:pt x="65" y="44"/>
                  </a:cubicBezTo>
                  <a:cubicBezTo>
                    <a:pt x="65" y="44"/>
                    <a:pt x="26" y="48"/>
                    <a:pt x="30" y="61"/>
                  </a:cubicBezTo>
                  <a:cubicBezTo>
                    <a:pt x="33" y="75"/>
                    <a:pt x="89" y="65"/>
                    <a:pt x="89" y="65"/>
                  </a:cubicBezTo>
                  <a:cubicBezTo>
                    <a:pt x="89" y="65"/>
                    <a:pt x="59" y="91"/>
                    <a:pt x="75" y="106"/>
                  </a:cubicBezTo>
                  <a:cubicBezTo>
                    <a:pt x="90" y="122"/>
                    <a:pt x="112" y="81"/>
                    <a:pt x="112" y="81"/>
                  </a:cubicBezTo>
                  <a:cubicBezTo>
                    <a:pt x="112" y="83"/>
                    <a:pt x="106" y="130"/>
                    <a:pt x="143" y="145"/>
                  </a:cubicBezTo>
                  <a:cubicBezTo>
                    <a:pt x="161" y="153"/>
                    <a:pt x="155" y="130"/>
                    <a:pt x="153" y="120"/>
                  </a:cubicBezTo>
                  <a:cubicBezTo>
                    <a:pt x="145" y="97"/>
                    <a:pt x="133" y="75"/>
                    <a:pt x="118" y="55"/>
                  </a:cubicBezTo>
                  <a:cubicBezTo>
                    <a:pt x="116" y="53"/>
                    <a:pt x="114" y="51"/>
                    <a:pt x="112" y="50"/>
                  </a:cubicBezTo>
                  <a:close/>
                </a:path>
              </a:pathLst>
            </a:custGeom>
            <a:solidFill>
              <a:schemeClr val="dk2"/>
            </a:solidFill>
            <a:ln>
              <a:noFill/>
            </a:ln>
          </p:spPr>
          <p:txBody>
            <a:bodyPr anchorCtr="1" anchor="ctr" bIns="7900" lIns="90000" spcFirstLastPara="1" rIns="90000" wrap="square" tIns="7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7" name="Google Shape;767;p33"/>
            <p:cNvSpPr/>
            <p:nvPr/>
          </p:nvSpPr>
          <p:spPr>
            <a:xfrm>
              <a:off x="6406572" y="2539212"/>
              <a:ext cx="29153" cy="26001"/>
            </a:xfrm>
            <a:custGeom>
              <a:rect b="b" l="l" r="r" t="t"/>
              <a:pathLst>
                <a:path extrusionOk="0" h="33" w="37">
                  <a:moveTo>
                    <a:pt x="1" y="19"/>
                  </a:moveTo>
                  <a:lnTo>
                    <a:pt x="1" y="19"/>
                  </a:lnTo>
                  <a:cubicBezTo>
                    <a:pt x="0" y="23"/>
                    <a:pt x="0" y="29"/>
                    <a:pt x="3" y="33"/>
                  </a:cubicBezTo>
                  <a:cubicBezTo>
                    <a:pt x="7" y="34"/>
                    <a:pt x="13" y="33"/>
                    <a:pt x="17" y="29"/>
                  </a:cubicBezTo>
                  <a:cubicBezTo>
                    <a:pt x="23" y="25"/>
                    <a:pt x="47" y="9"/>
                    <a:pt x="33" y="1"/>
                  </a:cubicBezTo>
                  <a:cubicBezTo>
                    <a:pt x="23" y="-4"/>
                    <a:pt x="7" y="9"/>
                    <a:pt x="1" y="19"/>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8" name="Google Shape;768;p33"/>
            <p:cNvSpPr/>
            <p:nvPr/>
          </p:nvSpPr>
          <p:spPr>
            <a:xfrm>
              <a:off x="6490093" y="2612489"/>
              <a:ext cx="26002" cy="29941"/>
            </a:xfrm>
            <a:custGeom>
              <a:rect b="b" l="l" r="r" t="t"/>
              <a:pathLst>
                <a:path extrusionOk="0" h="38" w="33">
                  <a:moveTo>
                    <a:pt x="1" y="24"/>
                  </a:moveTo>
                  <a:lnTo>
                    <a:pt x="1" y="24"/>
                  </a:lnTo>
                  <a:cubicBezTo>
                    <a:pt x="-1" y="30"/>
                    <a:pt x="1" y="36"/>
                    <a:pt x="5" y="38"/>
                  </a:cubicBezTo>
                  <a:cubicBezTo>
                    <a:pt x="9" y="40"/>
                    <a:pt x="13" y="36"/>
                    <a:pt x="17" y="32"/>
                  </a:cubicBezTo>
                  <a:cubicBezTo>
                    <a:pt x="23" y="26"/>
                    <a:pt x="42" y="6"/>
                    <a:pt x="27" y="0"/>
                  </a:cubicBezTo>
                  <a:cubicBezTo>
                    <a:pt x="15" y="-3"/>
                    <a:pt x="3" y="14"/>
                    <a:pt x="1" y="2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69" name="Google Shape;769;p33"/>
            <p:cNvSpPr/>
            <p:nvPr/>
          </p:nvSpPr>
          <p:spPr>
            <a:xfrm>
              <a:off x="6398693" y="2623520"/>
              <a:ext cx="26002" cy="29941"/>
            </a:xfrm>
            <a:custGeom>
              <a:rect b="b" l="l" r="r" t="t"/>
              <a:pathLst>
                <a:path extrusionOk="0" h="38" w="33">
                  <a:moveTo>
                    <a:pt x="0" y="24"/>
                  </a:moveTo>
                  <a:lnTo>
                    <a:pt x="0" y="24"/>
                  </a:lnTo>
                  <a:cubicBezTo>
                    <a:pt x="0" y="30"/>
                    <a:pt x="0" y="35"/>
                    <a:pt x="6" y="37"/>
                  </a:cubicBezTo>
                  <a:cubicBezTo>
                    <a:pt x="10" y="39"/>
                    <a:pt x="13" y="35"/>
                    <a:pt x="17" y="31"/>
                  </a:cubicBezTo>
                  <a:cubicBezTo>
                    <a:pt x="21" y="26"/>
                    <a:pt x="43" y="6"/>
                    <a:pt x="27" y="0"/>
                  </a:cubicBezTo>
                  <a:cubicBezTo>
                    <a:pt x="15" y="-4"/>
                    <a:pt x="2" y="14"/>
                    <a:pt x="0" y="2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0" name="Google Shape;770;p33"/>
            <p:cNvSpPr/>
            <p:nvPr/>
          </p:nvSpPr>
          <p:spPr>
            <a:xfrm>
              <a:off x="6504275" y="2707827"/>
              <a:ext cx="27577" cy="29153"/>
            </a:xfrm>
            <a:custGeom>
              <a:rect b="b" l="l" r="r" t="t"/>
              <a:pathLst>
                <a:path extrusionOk="0" h="37" w="35">
                  <a:moveTo>
                    <a:pt x="14" y="36"/>
                  </a:moveTo>
                  <a:lnTo>
                    <a:pt x="14" y="36"/>
                  </a:lnTo>
                  <a:cubicBezTo>
                    <a:pt x="11" y="38"/>
                    <a:pt x="5" y="38"/>
                    <a:pt x="1" y="32"/>
                  </a:cubicBezTo>
                  <a:cubicBezTo>
                    <a:pt x="-1" y="28"/>
                    <a:pt x="3" y="24"/>
                    <a:pt x="5" y="20"/>
                  </a:cubicBezTo>
                  <a:cubicBezTo>
                    <a:pt x="11" y="14"/>
                    <a:pt x="28" y="-9"/>
                    <a:pt x="34" y="5"/>
                  </a:cubicBezTo>
                  <a:cubicBezTo>
                    <a:pt x="40" y="18"/>
                    <a:pt x="24" y="32"/>
                    <a:pt x="14" y="3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1" name="Google Shape;771;p33"/>
            <p:cNvSpPr/>
            <p:nvPr/>
          </p:nvSpPr>
          <p:spPr>
            <a:xfrm>
              <a:off x="6494820" y="2786620"/>
              <a:ext cx="28365" cy="27577"/>
            </a:xfrm>
            <a:custGeom>
              <a:rect b="b" l="l" r="r" t="t"/>
              <a:pathLst>
                <a:path extrusionOk="0" h="35" w="36">
                  <a:moveTo>
                    <a:pt x="15" y="34"/>
                  </a:moveTo>
                  <a:lnTo>
                    <a:pt x="15" y="34"/>
                  </a:lnTo>
                  <a:cubicBezTo>
                    <a:pt x="11" y="36"/>
                    <a:pt x="5" y="36"/>
                    <a:pt x="1" y="32"/>
                  </a:cubicBezTo>
                  <a:cubicBezTo>
                    <a:pt x="-1" y="28"/>
                    <a:pt x="3" y="22"/>
                    <a:pt x="5" y="18"/>
                  </a:cubicBezTo>
                  <a:cubicBezTo>
                    <a:pt x="11" y="13"/>
                    <a:pt x="28" y="-9"/>
                    <a:pt x="34" y="5"/>
                  </a:cubicBezTo>
                  <a:cubicBezTo>
                    <a:pt x="40" y="17"/>
                    <a:pt x="25" y="30"/>
                    <a:pt x="15" y="3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2" name="Google Shape;772;p33"/>
            <p:cNvSpPr/>
            <p:nvPr/>
          </p:nvSpPr>
          <p:spPr>
            <a:xfrm>
              <a:off x="6412876" y="2796075"/>
              <a:ext cx="28365" cy="27577"/>
            </a:xfrm>
            <a:custGeom>
              <a:rect b="b" l="l" r="r" t="t"/>
              <a:pathLst>
                <a:path extrusionOk="0" h="35" w="36">
                  <a:moveTo>
                    <a:pt x="15" y="34"/>
                  </a:moveTo>
                  <a:lnTo>
                    <a:pt x="15" y="34"/>
                  </a:lnTo>
                  <a:cubicBezTo>
                    <a:pt x="9" y="36"/>
                    <a:pt x="3" y="36"/>
                    <a:pt x="1" y="32"/>
                  </a:cubicBezTo>
                  <a:cubicBezTo>
                    <a:pt x="-1" y="28"/>
                    <a:pt x="1" y="22"/>
                    <a:pt x="5" y="18"/>
                  </a:cubicBezTo>
                  <a:cubicBezTo>
                    <a:pt x="11" y="12"/>
                    <a:pt x="27" y="-9"/>
                    <a:pt x="35" y="5"/>
                  </a:cubicBezTo>
                  <a:cubicBezTo>
                    <a:pt x="40" y="16"/>
                    <a:pt x="25" y="30"/>
                    <a:pt x="15" y="3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3" name="Google Shape;773;p33"/>
            <p:cNvSpPr/>
            <p:nvPr/>
          </p:nvSpPr>
          <p:spPr>
            <a:xfrm>
              <a:off x="6597251" y="2707040"/>
              <a:ext cx="27577" cy="27577"/>
            </a:xfrm>
            <a:custGeom>
              <a:rect b="b" l="l" r="r" t="t"/>
              <a:pathLst>
                <a:path extrusionOk="0" h="35" w="35">
                  <a:moveTo>
                    <a:pt x="14" y="35"/>
                  </a:moveTo>
                  <a:lnTo>
                    <a:pt x="14" y="35"/>
                  </a:lnTo>
                  <a:cubicBezTo>
                    <a:pt x="8" y="35"/>
                    <a:pt x="2" y="35"/>
                    <a:pt x="0" y="31"/>
                  </a:cubicBezTo>
                  <a:cubicBezTo>
                    <a:pt x="-2" y="27"/>
                    <a:pt x="0" y="23"/>
                    <a:pt x="4" y="19"/>
                  </a:cubicBezTo>
                  <a:cubicBezTo>
                    <a:pt x="8" y="14"/>
                    <a:pt x="26" y="-10"/>
                    <a:pt x="34" y="4"/>
                  </a:cubicBezTo>
                  <a:cubicBezTo>
                    <a:pt x="40" y="15"/>
                    <a:pt x="24" y="31"/>
                    <a:pt x="14" y="35"/>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4" name="Google Shape;774;p33"/>
            <p:cNvSpPr/>
            <p:nvPr/>
          </p:nvSpPr>
          <p:spPr>
            <a:xfrm>
              <a:off x="6332507" y="2669219"/>
              <a:ext cx="25214" cy="29153"/>
            </a:xfrm>
            <a:custGeom>
              <a:rect b="b" l="l" r="r" t="t"/>
              <a:pathLst>
                <a:path extrusionOk="0" h="37" w="32">
                  <a:moveTo>
                    <a:pt x="0" y="24"/>
                  </a:moveTo>
                  <a:lnTo>
                    <a:pt x="0" y="24"/>
                  </a:lnTo>
                  <a:cubicBezTo>
                    <a:pt x="0" y="28"/>
                    <a:pt x="0" y="36"/>
                    <a:pt x="5" y="36"/>
                  </a:cubicBezTo>
                  <a:cubicBezTo>
                    <a:pt x="9" y="38"/>
                    <a:pt x="13" y="34"/>
                    <a:pt x="17" y="32"/>
                  </a:cubicBezTo>
                  <a:cubicBezTo>
                    <a:pt x="21" y="26"/>
                    <a:pt x="43" y="5"/>
                    <a:pt x="27" y="1"/>
                  </a:cubicBezTo>
                  <a:cubicBezTo>
                    <a:pt x="15" y="-3"/>
                    <a:pt x="1" y="15"/>
                    <a:pt x="0" y="2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5" name="Google Shape;775;p33"/>
            <p:cNvSpPr/>
            <p:nvPr/>
          </p:nvSpPr>
          <p:spPr>
            <a:xfrm>
              <a:off x="6425483" y="2718858"/>
              <a:ext cx="29153" cy="26001"/>
            </a:xfrm>
            <a:custGeom>
              <a:rect b="b" l="l" r="r" t="t"/>
              <a:pathLst>
                <a:path extrusionOk="0" h="33" w="37">
                  <a:moveTo>
                    <a:pt x="1" y="18"/>
                  </a:moveTo>
                  <a:lnTo>
                    <a:pt x="1" y="18"/>
                  </a:lnTo>
                  <a:cubicBezTo>
                    <a:pt x="-1" y="22"/>
                    <a:pt x="-1" y="28"/>
                    <a:pt x="3" y="32"/>
                  </a:cubicBezTo>
                  <a:cubicBezTo>
                    <a:pt x="7" y="34"/>
                    <a:pt x="11" y="32"/>
                    <a:pt x="15" y="30"/>
                  </a:cubicBezTo>
                  <a:cubicBezTo>
                    <a:pt x="23" y="24"/>
                    <a:pt x="46" y="10"/>
                    <a:pt x="34" y="3"/>
                  </a:cubicBezTo>
                  <a:cubicBezTo>
                    <a:pt x="23" y="-5"/>
                    <a:pt x="5" y="8"/>
                    <a:pt x="1" y="1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6" name="Google Shape;776;p33"/>
            <p:cNvSpPr/>
            <p:nvPr/>
          </p:nvSpPr>
          <p:spPr>
            <a:xfrm>
              <a:off x="6341962" y="2759042"/>
              <a:ext cx="26002" cy="28365"/>
            </a:xfrm>
            <a:custGeom>
              <a:rect b="b" l="l" r="r" t="t"/>
              <a:pathLst>
                <a:path extrusionOk="0" h="36" w="33">
                  <a:moveTo>
                    <a:pt x="1" y="24"/>
                  </a:moveTo>
                  <a:lnTo>
                    <a:pt x="1" y="24"/>
                  </a:lnTo>
                  <a:cubicBezTo>
                    <a:pt x="-1" y="28"/>
                    <a:pt x="1" y="36"/>
                    <a:pt x="5" y="36"/>
                  </a:cubicBezTo>
                  <a:cubicBezTo>
                    <a:pt x="9" y="38"/>
                    <a:pt x="15" y="34"/>
                    <a:pt x="17" y="32"/>
                  </a:cubicBezTo>
                  <a:cubicBezTo>
                    <a:pt x="23" y="26"/>
                    <a:pt x="42" y="5"/>
                    <a:pt x="29" y="0"/>
                  </a:cubicBezTo>
                  <a:cubicBezTo>
                    <a:pt x="15" y="-4"/>
                    <a:pt x="3" y="14"/>
                    <a:pt x="1" y="2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7" name="Google Shape;777;p33"/>
            <p:cNvSpPr/>
            <p:nvPr/>
          </p:nvSpPr>
          <p:spPr>
            <a:xfrm>
              <a:off x="6293111" y="2800802"/>
              <a:ext cx="423905" cy="428630"/>
            </a:xfrm>
            <a:custGeom>
              <a:rect b="b" l="l" r="r" t="t"/>
              <a:pathLst>
                <a:path extrusionOk="0" h="544" w="538">
                  <a:moveTo>
                    <a:pt x="204" y="522"/>
                  </a:moveTo>
                  <a:lnTo>
                    <a:pt x="204" y="522"/>
                  </a:lnTo>
                  <a:cubicBezTo>
                    <a:pt x="243" y="551"/>
                    <a:pt x="296" y="551"/>
                    <a:pt x="333" y="522"/>
                  </a:cubicBezTo>
                  <a:cubicBezTo>
                    <a:pt x="606" y="310"/>
                    <a:pt x="627" y="0"/>
                    <a:pt x="269" y="0"/>
                  </a:cubicBezTo>
                  <a:cubicBezTo>
                    <a:pt x="-90" y="0"/>
                    <a:pt x="-66" y="310"/>
                    <a:pt x="204" y="522"/>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8" name="Google Shape;778;p33"/>
            <p:cNvSpPr/>
            <p:nvPr/>
          </p:nvSpPr>
          <p:spPr>
            <a:xfrm>
              <a:off x="6344326" y="2833107"/>
              <a:ext cx="223771" cy="175707"/>
            </a:xfrm>
            <a:custGeom>
              <a:rect b="b" l="l" r="r" t="t"/>
              <a:pathLst>
                <a:path extrusionOk="0" h="223" w="284">
                  <a:moveTo>
                    <a:pt x="2" y="118"/>
                  </a:moveTo>
                  <a:lnTo>
                    <a:pt x="2" y="118"/>
                  </a:lnTo>
                  <a:cubicBezTo>
                    <a:pt x="12" y="169"/>
                    <a:pt x="57" y="210"/>
                    <a:pt x="108" y="220"/>
                  </a:cubicBezTo>
                  <a:cubicBezTo>
                    <a:pt x="159" y="230"/>
                    <a:pt x="214" y="212"/>
                    <a:pt x="251" y="175"/>
                  </a:cubicBezTo>
                  <a:cubicBezTo>
                    <a:pt x="268" y="159"/>
                    <a:pt x="282" y="140"/>
                    <a:pt x="284" y="116"/>
                  </a:cubicBezTo>
                  <a:cubicBezTo>
                    <a:pt x="284" y="93"/>
                    <a:pt x="273" y="71"/>
                    <a:pt x="253" y="55"/>
                  </a:cubicBezTo>
                  <a:cubicBezTo>
                    <a:pt x="233" y="42"/>
                    <a:pt x="210" y="36"/>
                    <a:pt x="186" y="34"/>
                  </a:cubicBezTo>
                  <a:cubicBezTo>
                    <a:pt x="159" y="32"/>
                    <a:pt x="129" y="36"/>
                    <a:pt x="104" y="24"/>
                  </a:cubicBezTo>
                  <a:cubicBezTo>
                    <a:pt x="86" y="14"/>
                    <a:pt x="71" y="-5"/>
                    <a:pt x="51" y="1"/>
                  </a:cubicBezTo>
                  <a:cubicBezTo>
                    <a:pt x="10" y="12"/>
                    <a:pt x="-6" y="83"/>
                    <a:pt x="2" y="118"/>
                  </a:cubicBezTo>
                  <a:close/>
                </a:path>
              </a:pathLst>
            </a:custGeom>
            <a:solidFill>
              <a:srgbClr val="F1EEE5">
                <a:alpha val="28300"/>
              </a:srgbClr>
            </a:solidFill>
            <a:ln>
              <a:noFill/>
            </a:ln>
          </p:spPr>
          <p:txBody>
            <a:bodyPr anchorCtr="1" anchor="ctr" bIns="35275" lIns="90000" spcFirstLastPara="1" rIns="90000" wrap="square" tIns="35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79" name="Google Shape;779;p33"/>
            <p:cNvSpPr/>
            <p:nvPr/>
          </p:nvSpPr>
          <p:spPr>
            <a:xfrm>
              <a:off x="6300202" y="2858320"/>
              <a:ext cx="410510" cy="364020"/>
            </a:xfrm>
            <a:custGeom>
              <a:rect b="b" l="l" r="r" t="t"/>
              <a:pathLst>
                <a:path extrusionOk="0" h="462" w="521">
                  <a:moveTo>
                    <a:pt x="511" y="61"/>
                  </a:moveTo>
                  <a:lnTo>
                    <a:pt x="511" y="61"/>
                  </a:lnTo>
                  <a:cubicBezTo>
                    <a:pt x="503" y="37"/>
                    <a:pt x="489" y="18"/>
                    <a:pt x="471" y="0"/>
                  </a:cubicBezTo>
                  <a:cubicBezTo>
                    <a:pt x="450" y="86"/>
                    <a:pt x="381" y="182"/>
                    <a:pt x="279" y="263"/>
                  </a:cubicBezTo>
                  <a:cubicBezTo>
                    <a:pt x="262" y="276"/>
                    <a:pt x="240" y="282"/>
                    <a:pt x="219" y="282"/>
                  </a:cubicBezTo>
                  <a:cubicBezTo>
                    <a:pt x="197" y="282"/>
                    <a:pt x="176" y="276"/>
                    <a:pt x="160" y="263"/>
                  </a:cubicBezTo>
                  <a:cubicBezTo>
                    <a:pt x="91" y="208"/>
                    <a:pt x="36" y="147"/>
                    <a:pt x="3" y="86"/>
                  </a:cubicBezTo>
                  <a:cubicBezTo>
                    <a:pt x="-17" y="192"/>
                    <a:pt x="60" y="331"/>
                    <a:pt x="201" y="443"/>
                  </a:cubicBezTo>
                  <a:cubicBezTo>
                    <a:pt x="219" y="455"/>
                    <a:pt x="238" y="462"/>
                    <a:pt x="260" y="462"/>
                  </a:cubicBezTo>
                  <a:cubicBezTo>
                    <a:pt x="281" y="462"/>
                    <a:pt x="303" y="455"/>
                    <a:pt x="320" y="443"/>
                  </a:cubicBezTo>
                  <a:cubicBezTo>
                    <a:pt x="471" y="323"/>
                    <a:pt x="550" y="170"/>
                    <a:pt x="511" y="61"/>
                  </a:cubicBezTo>
                  <a:close/>
                </a:path>
              </a:pathLst>
            </a:custGeom>
            <a:solidFill>
              <a:srgbClr val="243016">
                <a:alpha val="2075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780" name="Google Shape;780;p33"/>
            <p:cNvSpPr/>
            <p:nvPr/>
          </p:nvSpPr>
          <p:spPr>
            <a:xfrm>
              <a:off x="6401057" y="2743284"/>
              <a:ext cx="209589" cy="116613"/>
            </a:xfrm>
            <a:custGeom>
              <a:rect b="b" l="l" r="r" t="t"/>
              <a:pathLst>
                <a:path extrusionOk="0" h="148" w="266">
                  <a:moveTo>
                    <a:pt x="144" y="60"/>
                  </a:moveTo>
                  <a:lnTo>
                    <a:pt x="144" y="60"/>
                  </a:lnTo>
                  <a:lnTo>
                    <a:pt x="142" y="60"/>
                  </a:lnTo>
                  <a:cubicBezTo>
                    <a:pt x="132" y="58"/>
                    <a:pt x="134" y="40"/>
                    <a:pt x="136" y="32"/>
                  </a:cubicBezTo>
                  <a:cubicBezTo>
                    <a:pt x="136" y="25"/>
                    <a:pt x="138" y="16"/>
                    <a:pt x="138" y="9"/>
                  </a:cubicBezTo>
                  <a:cubicBezTo>
                    <a:pt x="140" y="1"/>
                    <a:pt x="126" y="-1"/>
                    <a:pt x="120" y="1"/>
                  </a:cubicBezTo>
                  <a:cubicBezTo>
                    <a:pt x="116" y="1"/>
                    <a:pt x="112" y="3"/>
                    <a:pt x="110" y="7"/>
                  </a:cubicBezTo>
                  <a:cubicBezTo>
                    <a:pt x="108" y="13"/>
                    <a:pt x="112" y="18"/>
                    <a:pt x="112" y="23"/>
                  </a:cubicBezTo>
                  <a:cubicBezTo>
                    <a:pt x="114" y="30"/>
                    <a:pt x="114" y="38"/>
                    <a:pt x="114" y="44"/>
                  </a:cubicBezTo>
                  <a:cubicBezTo>
                    <a:pt x="114" y="52"/>
                    <a:pt x="112" y="60"/>
                    <a:pt x="104" y="64"/>
                  </a:cubicBezTo>
                  <a:cubicBezTo>
                    <a:pt x="97" y="66"/>
                    <a:pt x="87" y="66"/>
                    <a:pt x="79" y="70"/>
                  </a:cubicBezTo>
                  <a:cubicBezTo>
                    <a:pt x="71" y="72"/>
                    <a:pt x="61" y="73"/>
                    <a:pt x="54" y="77"/>
                  </a:cubicBezTo>
                  <a:cubicBezTo>
                    <a:pt x="40" y="83"/>
                    <a:pt x="26" y="89"/>
                    <a:pt x="14" y="97"/>
                  </a:cubicBezTo>
                  <a:cubicBezTo>
                    <a:pt x="10" y="99"/>
                    <a:pt x="1" y="105"/>
                    <a:pt x="1" y="111"/>
                  </a:cubicBezTo>
                  <a:cubicBezTo>
                    <a:pt x="-1" y="117"/>
                    <a:pt x="4" y="117"/>
                    <a:pt x="8" y="117"/>
                  </a:cubicBezTo>
                  <a:cubicBezTo>
                    <a:pt x="40" y="115"/>
                    <a:pt x="93" y="97"/>
                    <a:pt x="93" y="97"/>
                  </a:cubicBezTo>
                  <a:cubicBezTo>
                    <a:pt x="93" y="97"/>
                    <a:pt x="59" y="132"/>
                    <a:pt x="75" y="142"/>
                  </a:cubicBezTo>
                  <a:cubicBezTo>
                    <a:pt x="91" y="152"/>
                    <a:pt x="136" y="97"/>
                    <a:pt x="136" y="97"/>
                  </a:cubicBezTo>
                  <a:cubicBezTo>
                    <a:pt x="136" y="97"/>
                    <a:pt x="128" y="146"/>
                    <a:pt x="155" y="148"/>
                  </a:cubicBezTo>
                  <a:cubicBezTo>
                    <a:pt x="183" y="150"/>
                    <a:pt x="169" y="91"/>
                    <a:pt x="171" y="93"/>
                  </a:cubicBezTo>
                  <a:cubicBezTo>
                    <a:pt x="171" y="93"/>
                    <a:pt x="206" y="144"/>
                    <a:pt x="255" y="128"/>
                  </a:cubicBezTo>
                  <a:cubicBezTo>
                    <a:pt x="281" y="120"/>
                    <a:pt x="253" y="101"/>
                    <a:pt x="244" y="95"/>
                  </a:cubicBezTo>
                  <a:cubicBezTo>
                    <a:pt x="216" y="79"/>
                    <a:pt x="185" y="68"/>
                    <a:pt x="155" y="62"/>
                  </a:cubicBezTo>
                  <a:cubicBezTo>
                    <a:pt x="151" y="62"/>
                    <a:pt x="147" y="62"/>
                    <a:pt x="144" y="60"/>
                  </a:cubicBezTo>
                  <a:close/>
                </a:path>
              </a:pathLst>
            </a:custGeom>
            <a:solidFill>
              <a:schemeClr val="dk2"/>
            </a:solidFill>
            <a:ln>
              <a:noFill/>
            </a:ln>
          </p:spPr>
          <p:txBody>
            <a:bodyPr anchorCtr="1" anchor="ctr" bIns="8275" lIns="90000" spcFirstLastPara="1" rIns="90000" wrap="square" tIns="82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1" name="Google Shape;781;p33"/>
            <p:cNvSpPr/>
            <p:nvPr/>
          </p:nvSpPr>
          <p:spPr>
            <a:xfrm>
              <a:off x="6334083" y="2881170"/>
              <a:ext cx="22850" cy="44124"/>
            </a:xfrm>
            <a:custGeom>
              <a:rect b="b" l="l" r="r" t="t"/>
              <a:pathLst>
                <a:path extrusionOk="0" h="56" w="29">
                  <a:moveTo>
                    <a:pt x="1" y="43"/>
                  </a:moveTo>
                  <a:lnTo>
                    <a:pt x="1" y="43"/>
                  </a:lnTo>
                  <a:cubicBezTo>
                    <a:pt x="3" y="51"/>
                    <a:pt x="7" y="57"/>
                    <a:pt x="13" y="55"/>
                  </a:cubicBezTo>
                  <a:cubicBezTo>
                    <a:pt x="19" y="55"/>
                    <a:pt x="23" y="47"/>
                    <a:pt x="23" y="41"/>
                  </a:cubicBezTo>
                  <a:cubicBezTo>
                    <a:pt x="27" y="32"/>
                    <a:pt x="36" y="-4"/>
                    <a:pt x="17" y="0"/>
                  </a:cubicBezTo>
                  <a:cubicBezTo>
                    <a:pt x="-1" y="4"/>
                    <a:pt x="-2" y="32"/>
                    <a:pt x="1" y="43"/>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2" name="Google Shape;782;p33"/>
            <p:cNvSpPr/>
            <p:nvPr/>
          </p:nvSpPr>
          <p:spPr>
            <a:xfrm>
              <a:off x="6475910" y="2885110"/>
              <a:ext cx="21274" cy="44124"/>
            </a:xfrm>
            <a:custGeom>
              <a:rect b="b" l="l" r="r" t="t"/>
              <a:pathLst>
                <a:path extrusionOk="0" h="56" w="27">
                  <a:moveTo>
                    <a:pt x="6" y="48"/>
                  </a:moveTo>
                  <a:lnTo>
                    <a:pt x="6" y="48"/>
                  </a:lnTo>
                  <a:cubicBezTo>
                    <a:pt x="7" y="52"/>
                    <a:pt x="13" y="58"/>
                    <a:pt x="19" y="56"/>
                  </a:cubicBezTo>
                  <a:cubicBezTo>
                    <a:pt x="25" y="54"/>
                    <a:pt x="27" y="46"/>
                    <a:pt x="27" y="40"/>
                  </a:cubicBezTo>
                  <a:cubicBezTo>
                    <a:pt x="27" y="31"/>
                    <a:pt x="29" y="-7"/>
                    <a:pt x="11" y="1"/>
                  </a:cubicBezTo>
                  <a:cubicBezTo>
                    <a:pt x="-4" y="9"/>
                    <a:pt x="-2" y="36"/>
                    <a:pt x="6" y="4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3" name="Google Shape;783;p33"/>
            <p:cNvSpPr/>
            <p:nvPr/>
          </p:nvSpPr>
          <p:spPr>
            <a:xfrm>
              <a:off x="6395541" y="2973357"/>
              <a:ext cx="22062" cy="43336"/>
            </a:xfrm>
            <a:custGeom>
              <a:rect b="b" l="l" r="r" t="t"/>
              <a:pathLst>
                <a:path extrusionOk="0" h="55" w="28">
                  <a:moveTo>
                    <a:pt x="6" y="46"/>
                  </a:moveTo>
                  <a:lnTo>
                    <a:pt x="6" y="46"/>
                  </a:lnTo>
                  <a:cubicBezTo>
                    <a:pt x="10" y="52"/>
                    <a:pt x="15" y="58"/>
                    <a:pt x="21" y="54"/>
                  </a:cubicBezTo>
                  <a:cubicBezTo>
                    <a:pt x="27" y="52"/>
                    <a:pt x="27" y="46"/>
                    <a:pt x="27" y="38"/>
                  </a:cubicBezTo>
                  <a:cubicBezTo>
                    <a:pt x="29" y="28"/>
                    <a:pt x="31" y="-7"/>
                    <a:pt x="11" y="1"/>
                  </a:cubicBezTo>
                  <a:cubicBezTo>
                    <a:pt x="-4" y="7"/>
                    <a:pt x="0" y="34"/>
                    <a:pt x="6" y="4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4" name="Google Shape;784;p33"/>
            <p:cNvSpPr/>
            <p:nvPr/>
          </p:nvSpPr>
          <p:spPr>
            <a:xfrm>
              <a:off x="6574401" y="2963902"/>
              <a:ext cx="22062" cy="44124"/>
            </a:xfrm>
            <a:custGeom>
              <a:rect b="b" l="l" r="r" t="t"/>
              <a:pathLst>
                <a:path extrusionOk="0" h="56" w="28">
                  <a:moveTo>
                    <a:pt x="24" y="48"/>
                  </a:moveTo>
                  <a:lnTo>
                    <a:pt x="24" y="48"/>
                  </a:lnTo>
                  <a:cubicBezTo>
                    <a:pt x="20" y="54"/>
                    <a:pt x="14" y="58"/>
                    <a:pt x="8" y="56"/>
                  </a:cubicBezTo>
                  <a:cubicBezTo>
                    <a:pt x="2" y="54"/>
                    <a:pt x="0" y="46"/>
                    <a:pt x="0" y="40"/>
                  </a:cubicBezTo>
                  <a:cubicBezTo>
                    <a:pt x="0" y="31"/>
                    <a:pt x="-2" y="-5"/>
                    <a:pt x="15" y="1"/>
                  </a:cubicBezTo>
                  <a:cubicBezTo>
                    <a:pt x="31" y="9"/>
                    <a:pt x="29" y="36"/>
                    <a:pt x="24" y="4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5" name="Google Shape;785;p33"/>
            <p:cNvSpPr/>
            <p:nvPr/>
          </p:nvSpPr>
          <p:spPr>
            <a:xfrm>
              <a:off x="6631132" y="3047422"/>
              <a:ext cx="22062" cy="44124"/>
            </a:xfrm>
            <a:custGeom>
              <a:rect b="b" l="l" r="r" t="t"/>
              <a:pathLst>
                <a:path extrusionOk="0" h="56" w="28">
                  <a:moveTo>
                    <a:pt x="22" y="48"/>
                  </a:moveTo>
                  <a:lnTo>
                    <a:pt x="22" y="48"/>
                  </a:lnTo>
                  <a:cubicBezTo>
                    <a:pt x="20" y="52"/>
                    <a:pt x="14" y="58"/>
                    <a:pt x="8" y="56"/>
                  </a:cubicBezTo>
                  <a:cubicBezTo>
                    <a:pt x="2" y="54"/>
                    <a:pt x="0" y="46"/>
                    <a:pt x="0" y="40"/>
                  </a:cubicBezTo>
                  <a:cubicBezTo>
                    <a:pt x="0" y="30"/>
                    <a:pt x="-1" y="-7"/>
                    <a:pt x="16" y="1"/>
                  </a:cubicBezTo>
                  <a:cubicBezTo>
                    <a:pt x="32" y="9"/>
                    <a:pt x="30" y="36"/>
                    <a:pt x="22" y="4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6" name="Google Shape;786;p33"/>
            <p:cNvSpPr/>
            <p:nvPr/>
          </p:nvSpPr>
          <p:spPr>
            <a:xfrm>
              <a:off x="6558642" y="3126214"/>
              <a:ext cx="22062" cy="44124"/>
            </a:xfrm>
            <a:custGeom>
              <a:rect b="b" l="l" r="r" t="t"/>
              <a:pathLst>
                <a:path extrusionOk="0" h="56" w="28">
                  <a:moveTo>
                    <a:pt x="22" y="46"/>
                  </a:moveTo>
                  <a:lnTo>
                    <a:pt x="22" y="46"/>
                  </a:lnTo>
                  <a:cubicBezTo>
                    <a:pt x="20" y="52"/>
                    <a:pt x="14" y="57"/>
                    <a:pt x="8" y="56"/>
                  </a:cubicBezTo>
                  <a:cubicBezTo>
                    <a:pt x="2" y="52"/>
                    <a:pt x="1" y="46"/>
                    <a:pt x="1" y="40"/>
                  </a:cubicBezTo>
                  <a:cubicBezTo>
                    <a:pt x="1" y="30"/>
                    <a:pt x="-2" y="-7"/>
                    <a:pt x="16" y="1"/>
                  </a:cubicBezTo>
                  <a:cubicBezTo>
                    <a:pt x="32" y="7"/>
                    <a:pt x="30" y="34"/>
                    <a:pt x="22" y="4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7" name="Google Shape;787;p33"/>
            <p:cNvSpPr/>
            <p:nvPr/>
          </p:nvSpPr>
          <p:spPr>
            <a:xfrm>
              <a:off x="6662649" y="2885110"/>
              <a:ext cx="21274" cy="44124"/>
            </a:xfrm>
            <a:custGeom>
              <a:rect b="b" l="l" r="r" t="t"/>
              <a:pathLst>
                <a:path extrusionOk="0" h="56" w="27">
                  <a:moveTo>
                    <a:pt x="21" y="48"/>
                  </a:moveTo>
                  <a:lnTo>
                    <a:pt x="21" y="48"/>
                  </a:lnTo>
                  <a:cubicBezTo>
                    <a:pt x="19" y="52"/>
                    <a:pt x="11" y="58"/>
                    <a:pt x="6" y="56"/>
                  </a:cubicBezTo>
                  <a:cubicBezTo>
                    <a:pt x="2" y="54"/>
                    <a:pt x="0" y="46"/>
                    <a:pt x="0" y="40"/>
                  </a:cubicBezTo>
                  <a:cubicBezTo>
                    <a:pt x="0" y="31"/>
                    <a:pt x="-2" y="-7"/>
                    <a:pt x="15" y="1"/>
                  </a:cubicBezTo>
                  <a:cubicBezTo>
                    <a:pt x="31" y="9"/>
                    <a:pt x="29" y="36"/>
                    <a:pt x="21" y="4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8" name="Google Shape;788;p33"/>
            <p:cNvSpPr/>
            <p:nvPr/>
          </p:nvSpPr>
          <p:spPr>
            <a:xfrm>
              <a:off x="6370328" y="3073423"/>
              <a:ext cx="22062" cy="43336"/>
            </a:xfrm>
            <a:custGeom>
              <a:rect b="b" l="l" r="r" t="t"/>
              <a:pathLst>
                <a:path extrusionOk="0" h="55" w="28">
                  <a:moveTo>
                    <a:pt x="6" y="46"/>
                  </a:moveTo>
                  <a:lnTo>
                    <a:pt x="6" y="46"/>
                  </a:lnTo>
                  <a:cubicBezTo>
                    <a:pt x="8" y="52"/>
                    <a:pt x="14" y="56"/>
                    <a:pt x="20" y="54"/>
                  </a:cubicBezTo>
                  <a:cubicBezTo>
                    <a:pt x="26" y="52"/>
                    <a:pt x="28" y="46"/>
                    <a:pt x="28" y="38"/>
                  </a:cubicBezTo>
                  <a:cubicBezTo>
                    <a:pt x="28" y="29"/>
                    <a:pt x="30" y="-7"/>
                    <a:pt x="12" y="1"/>
                  </a:cubicBezTo>
                  <a:cubicBezTo>
                    <a:pt x="-4" y="7"/>
                    <a:pt x="-1" y="34"/>
                    <a:pt x="6" y="4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89" name="Google Shape;789;p33"/>
            <p:cNvSpPr/>
            <p:nvPr/>
          </p:nvSpPr>
          <p:spPr>
            <a:xfrm>
              <a:off x="6501912" y="3040330"/>
              <a:ext cx="24426" cy="43336"/>
            </a:xfrm>
            <a:custGeom>
              <a:rect b="b" l="l" r="r" t="t"/>
              <a:pathLst>
                <a:path extrusionOk="0" h="55" w="31">
                  <a:moveTo>
                    <a:pt x="2" y="43"/>
                  </a:moveTo>
                  <a:lnTo>
                    <a:pt x="2" y="43"/>
                  </a:lnTo>
                  <a:cubicBezTo>
                    <a:pt x="4" y="49"/>
                    <a:pt x="8" y="55"/>
                    <a:pt x="14" y="55"/>
                  </a:cubicBezTo>
                  <a:cubicBezTo>
                    <a:pt x="19" y="55"/>
                    <a:pt x="23" y="47"/>
                    <a:pt x="25" y="41"/>
                  </a:cubicBezTo>
                  <a:cubicBezTo>
                    <a:pt x="27" y="32"/>
                    <a:pt x="39" y="-2"/>
                    <a:pt x="19" y="0"/>
                  </a:cubicBezTo>
                  <a:cubicBezTo>
                    <a:pt x="2" y="2"/>
                    <a:pt x="-2" y="29"/>
                    <a:pt x="2" y="43"/>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0" name="Google Shape;790;p33"/>
            <p:cNvSpPr/>
            <p:nvPr/>
          </p:nvSpPr>
          <p:spPr>
            <a:xfrm>
              <a:off x="6456212" y="3150639"/>
              <a:ext cx="21274" cy="44124"/>
            </a:xfrm>
            <a:custGeom>
              <a:rect b="b" l="l" r="r" t="t"/>
              <a:pathLst>
                <a:path extrusionOk="0" h="56" w="27">
                  <a:moveTo>
                    <a:pt x="5" y="48"/>
                  </a:moveTo>
                  <a:lnTo>
                    <a:pt x="5" y="48"/>
                  </a:lnTo>
                  <a:cubicBezTo>
                    <a:pt x="9" y="52"/>
                    <a:pt x="15" y="58"/>
                    <a:pt x="21" y="56"/>
                  </a:cubicBezTo>
                  <a:cubicBezTo>
                    <a:pt x="27" y="54"/>
                    <a:pt x="27" y="46"/>
                    <a:pt x="27" y="40"/>
                  </a:cubicBezTo>
                  <a:cubicBezTo>
                    <a:pt x="27" y="30"/>
                    <a:pt x="28" y="-7"/>
                    <a:pt x="11" y="1"/>
                  </a:cubicBezTo>
                  <a:cubicBezTo>
                    <a:pt x="-5" y="9"/>
                    <a:pt x="-1" y="37"/>
                    <a:pt x="5" y="4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1" name="Google Shape;791;p33"/>
            <p:cNvSpPr/>
            <p:nvPr/>
          </p:nvSpPr>
          <p:spPr>
            <a:xfrm>
              <a:off x="7211834" y="2779528"/>
              <a:ext cx="260016" cy="148129"/>
            </a:xfrm>
            <a:custGeom>
              <a:rect b="b" l="l" r="r" t="t"/>
              <a:pathLst>
                <a:path extrusionOk="0" h="188" w="330">
                  <a:moveTo>
                    <a:pt x="0" y="188"/>
                  </a:moveTo>
                  <a:lnTo>
                    <a:pt x="0" y="188"/>
                  </a:lnTo>
                  <a:cubicBezTo>
                    <a:pt x="4" y="184"/>
                    <a:pt x="165" y="-20"/>
                    <a:pt x="196" y="2"/>
                  </a:cubicBezTo>
                  <a:cubicBezTo>
                    <a:pt x="225" y="24"/>
                    <a:pt x="53" y="155"/>
                    <a:pt x="53" y="155"/>
                  </a:cubicBezTo>
                  <a:cubicBezTo>
                    <a:pt x="53" y="155"/>
                    <a:pt x="284" y="-16"/>
                    <a:pt x="302" y="8"/>
                  </a:cubicBezTo>
                  <a:cubicBezTo>
                    <a:pt x="318" y="29"/>
                    <a:pt x="57" y="161"/>
                    <a:pt x="65" y="165"/>
                  </a:cubicBezTo>
                  <a:cubicBezTo>
                    <a:pt x="73" y="168"/>
                    <a:pt x="310" y="76"/>
                    <a:pt x="329" y="121"/>
                  </a:cubicBezTo>
                  <a:cubicBezTo>
                    <a:pt x="349" y="168"/>
                    <a:pt x="0" y="188"/>
                    <a:pt x="0" y="188"/>
                  </a:cubicBezTo>
                  <a:close/>
                </a:path>
              </a:pathLst>
            </a:custGeom>
            <a:solidFill>
              <a:schemeClr val="lt2"/>
            </a:solidFill>
            <a:ln>
              <a:noFill/>
            </a:ln>
          </p:spPr>
          <p:txBody>
            <a:bodyPr anchorCtr="1" anchor="ctr" bIns="22675" lIns="90000" spcFirstLastPara="1" rIns="90000" wrap="square" tIns="22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2" name="Google Shape;792;p33"/>
            <p:cNvSpPr/>
            <p:nvPr/>
          </p:nvSpPr>
          <p:spPr>
            <a:xfrm>
              <a:off x="7225228" y="2896929"/>
              <a:ext cx="200134" cy="94551"/>
            </a:xfrm>
            <a:custGeom>
              <a:rect b="b" l="l" r="r" t="t"/>
              <a:pathLst>
                <a:path extrusionOk="0" h="120" w="254">
                  <a:moveTo>
                    <a:pt x="1" y="31"/>
                  </a:moveTo>
                  <a:lnTo>
                    <a:pt x="1" y="31"/>
                  </a:lnTo>
                  <a:cubicBezTo>
                    <a:pt x="3" y="31"/>
                    <a:pt x="157" y="-16"/>
                    <a:pt x="165" y="6"/>
                  </a:cubicBezTo>
                  <a:cubicBezTo>
                    <a:pt x="171" y="27"/>
                    <a:pt x="38" y="31"/>
                    <a:pt x="38" y="31"/>
                  </a:cubicBezTo>
                  <a:cubicBezTo>
                    <a:pt x="38" y="31"/>
                    <a:pt x="251" y="47"/>
                    <a:pt x="254" y="64"/>
                  </a:cubicBezTo>
                  <a:cubicBezTo>
                    <a:pt x="254" y="82"/>
                    <a:pt x="40" y="37"/>
                    <a:pt x="42" y="41"/>
                  </a:cubicBezTo>
                  <a:cubicBezTo>
                    <a:pt x="44" y="47"/>
                    <a:pt x="197" y="84"/>
                    <a:pt x="189" y="116"/>
                  </a:cubicBezTo>
                  <a:cubicBezTo>
                    <a:pt x="183" y="145"/>
                    <a:pt x="-11" y="23"/>
                    <a:pt x="1" y="31"/>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3" name="Google Shape;793;p33"/>
            <p:cNvSpPr/>
            <p:nvPr/>
          </p:nvSpPr>
          <p:spPr>
            <a:xfrm>
              <a:off x="7227592" y="2751163"/>
              <a:ext cx="104006" cy="174131"/>
            </a:xfrm>
            <a:custGeom>
              <a:rect b="b" l="l" r="r" t="t"/>
              <a:pathLst>
                <a:path extrusionOk="0" h="221" w="132">
                  <a:moveTo>
                    <a:pt x="0" y="220"/>
                  </a:moveTo>
                  <a:lnTo>
                    <a:pt x="0" y="220"/>
                  </a:lnTo>
                  <a:cubicBezTo>
                    <a:pt x="2" y="216"/>
                    <a:pt x="133" y="124"/>
                    <a:pt x="121" y="107"/>
                  </a:cubicBezTo>
                  <a:cubicBezTo>
                    <a:pt x="107" y="87"/>
                    <a:pt x="21" y="189"/>
                    <a:pt x="21" y="189"/>
                  </a:cubicBezTo>
                  <a:cubicBezTo>
                    <a:pt x="21" y="189"/>
                    <a:pt x="143" y="13"/>
                    <a:pt x="131" y="1"/>
                  </a:cubicBezTo>
                  <a:cubicBezTo>
                    <a:pt x="117" y="-9"/>
                    <a:pt x="19" y="185"/>
                    <a:pt x="17" y="181"/>
                  </a:cubicBezTo>
                  <a:cubicBezTo>
                    <a:pt x="16" y="175"/>
                    <a:pt x="78" y="34"/>
                    <a:pt x="51" y="18"/>
                  </a:cubicBezTo>
                  <a:cubicBezTo>
                    <a:pt x="23" y="5"/>
                    <a:pt x="-2" y="234"/>
                    <a:pt x="0" y="220"/>
                  </a:cubicBezTo>
                  <a:close/>
                </a:path>
              </a:pathLst>
            </a:custGeom>
            <a:solidFill>
              <a:schemeClr val="dk2"/>
            </a:solidFill>
            <a:ln>
              <a:noFill/>
            </a:ln>
          </p:spPr>
          <p:txBody>
            <a:bodyPr anchorCtr="1" anchor="ctr" bIns="34550" lIns="90000" spcFirstLastPara="1" rIns="90000" wrap="square" tIns="34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4" name="Google Shape;794;p33"/>
            <p:cNvSpPr/>
            <p:nvPr/>
          </p:nvSpPr>
          <p:spPr>
            <a:xfrm>
              <a:off x="6635071" y="2883534"/>
              <a:ext cx="616947" cy="338807"/>
            </a:xfrm>
            <a:custGeom>
              <a:rect b="b" l="l" r="r" t="t"/>
              <a:pathLst>
                <a:path extrusionOk="0" h="430" w="783">
                  <a:moveTo>
                    <a:pt x="777" y="29"/>
                  </a:moveTo>
                  <a:lnTo>
                    <a:pt x="777" y="29"/>
                  </a:lnTo>
                  <a:cubicBezTo>
                    <a:pt x="856" y="189"/>
                    <a:pt x="62" y="526"/>
                    <a:pt x="3" y="403"/>
                  </a:cubicBezTo>
                  <a:cubicBezTo>
                    <a:pt x="-57" y="279"/>
                    <a:pt x="712" y="-106"/>
                    <a:pt x="777" y="2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5" name="Google Shape;795;p33"/>
            <p:cNvSpPr/>
            <p:nvPr/>
          </p:nvSpPr>
          <p:spPr>
            <a:xfrm>
              <a:off x="6639799" y="2888261"/>
              <a:ext cx="603552" cy="323836"/>
            </a:xfrm>
            <a:custGeom>
              <a:rect b="b" l="l" r="r" t="t"/>
              <a:pathLst>
                <a:path extrusionOk="0" h="411" w="766">
                  <a:moveTo>
                    <a:pt x="3" y="389"/>
                  </a:moveTo>
                  <a:lnTo>
                    <a:pt x="3" y="389"/>
                  </a:lnTo>
                  <a:cubicBezTo>
                    <a:pt x="-22" y="340"/>
                    <a:pt x="132" y="217"/>
                    <a:pt x="354" y="111"/>
                  </a:cubicBezTo>
                  <a:cubicBezTo>
                    <a:pt x="452" y="62"/>
                    <a:pt x="546" y="27"/>
                    <a:pt x="620" y="11"/>
                  </a:cubicBezTo>
                  <a:cubicBezTo>
                    <a:pt x="699" y="-7"/>
                    <a:pt x="750" y="-3"/>
                    <a:pt x="762" y="23"/>
                  </a:cubicBezTo>
                  <a:cubicBezTo>
                    <a:pt x="791" y="84"/>
                    <a:pt x="673" y="189"/>
                    <a:pt x="468" y="287"/>
                  </a:cubicBezTo>
                  <a:cubicBezTo>
                    <a:pt x="246" y="395"/>
                    <a:pt x="29" y="442"/>
                    <a:pt x="3" y="389"/>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6" name="Google Shape;796;p33"/>
            <p:cNvSpPr/>
            <p:nvPr/>
          </p:nvSpPr>
          <p:spPr>
            <a:xfrm>
              <a:off x="6857267" y="2905596"/>
              <a:ext cx="373478" cy="200132"/>
            </a:xfrm>
            <a:custGeom>
              <a:rect b="b" l="l" r="r" t="t"/>
              <a:pathLst>
                <a:path extrusionOk="0" h="254" w="474">
                  <a:moveTo>
                    <a:pt x="2" y="242"/>
                  </a:moveTo>
                  <a:lnTo>
                    <a:pt x="2" y="242"/>
                  </a:lnTo>
                  <a:cubicBezTo>
                    <a:pt x="-12" y="210"/>
                    <a:pt x="82" y="134"/>
                    <a:pt x="219" y="69"/>
                  </a:cubicBezTo>
                  <a:cubicBezTo>
                    <a:pt x="280" y="40"/>
                    <a:pt x="338" y="16"/>
                    <a:pt x="383" y="6"/>
                  </a:cubicBezTo>
                  <a:cubicBezTo>
                    <a:pt x="432" y="-5"/>
                    <a:pt x="464" y="-1"/>
                    <a:pt x="472" y="14"/>
                  </a:cubicBezTo>
                  <a:cubicBezTo>
                    <a:pt x="489" y="52"/>
                    <a:pt x="417" y="118"/>
                    <a:pt x="289" y="179"/>
                  </a:cubicBezTo>
                  <a:cubicBezTo>
                    <a:pt x="152" y="244"/>
                    <a:pt x="19" y="273"/>
                    <a:pt x="2" y="242"/>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7" name="Google Shape;797;p33"/>
            <p:cNvSpPr/>
            <p:nvPr/>
          </p:nvSpPr>
          <p:spPr>
            <a:xfrm>
              <a:off x="7159830" y="2957599"/>
              <a:ext cx="40972" cy="58306"/>
            </a:xfrm>
            <a:custGeom>
              <a:rect b="b" l="l" r="r" t="t"/>
              <a:pathLst>
                <a:path extrusionOk="0" h="74" w="52">
                  <a:moveTo>
                    <a:pt x="52" y="60"/>
                  </a:moveTo>
                  <a:lnTo>
                    <a:pt x="52" y="60"/>
                  </a:lnTo>
                  <a:cubicBezTo>
                    <a:pt x="52" y="60"/>
                    <a:pt x="9" y="-13"/>
                    <a:pt x="1" y="1"/>
                  </a:cubicBezTo>
                  <a:cubicBezTo>
                    <a:pt x="-8" y="15"/>
                    <a:pt x="27" y="74"/>
                    <a:pt x="27" y="74"/>
                  </a:cubicBezTo>
                  <a:lnTo>
                    <a:pt x="52" y="60"/>
                  </a:ln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8" name="Google Shape;798;p33"/>
            <p:cNvSpPr/>
            <p:nvPr/>
          </p:nvSpPr>
          <p:spPr>
            <a:xfrm>
              <a:off x="7031398" y="2916627"/>
              <a:ext cx="74065" cy="93763"/>
            </a:xfrm>
            <a:custGeom>
              <a:rect b="b" l="l" r="r" t="t"/>
              <a:pathLst>
                <a:path extrusionOk="0" h="119" w="94">
                  <a:moveTo>
                    <a:pt x="45" y="0"/>
                  </a:moveTo>
                  <a:lnTo>
                    <a:pt x="45" y="0"/>
                  </a:lnTo>
                  <a:cubicBezTo>
                    <a:pt x="45" y="0"/>
                    <a:pt x="100" y="104"/>
                    <a:pt x="94" y="118"/>
                  </a:cubicBezTo>
                  <a:cubicBezTo>
                    <a:pt x="90" y="132"/>
                    <a:pt x="0" y="8"/>
                    <a:pt x="0" y="8"/>
                  </a:cubicBezTo>
                  <a:lnTo>
                    <a:pt x="45" y="0"/>
                  </a:ln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799" name="Google Shape;799;p33"/>
            <p:cNvSpPr/>
            <p:nvPr/>
          </p:nvSpPr>
          <p:spPr>
            <a:xfrm>
              <a:off x="7008549" y="3030875"/>
              <a:ext cx="53579" cy="72489"/>
            </a:xfrm>
            <a:custGeom>
              <a:rect b="b" l="l" r="r" t="t"/>
              <a:pathLst>
                <a:path extrusionOk="0" h="92" w="68">
                  <a:moveTo>
                    <a:pt x="68" y="79"/>
                  </a:moveTo>
                  <a:lnTo>
                    <a:pt x="68" y="79"/>
                  </a:lnTo>
                  <a:cubicBezTo>
                    <a:pt x="68" y="79"/>
                    <a:pt x="9" y="-7"/>
                    <a:pt x="1" y="0"/>
                  </a:cubicBezTo>
                  <a:cubicBezTo>
                    <a:pt x="-8" y="8"/>
                    <a:pt x="41" y="92"/>
                    <a:pt x="41" y="92"/>
                  </a:cubicBezTo>
                  <a:lnTo>
                    <a:pt x="68" y="79"/>
                  </a:ln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0" name="Google Shape;800;p33"/>
            <p:cNvSpPr/>
            <p:nvPr/>
          </p:nvSpPr>
          <p:spPr>
            <a:xfrm>
              <a:off x="6886420" y="3016693"/>
              <a:ext cx="55155" cy="107945"/>
            </a:xfrm>
            <a:custGeom>
              <a:rect b="b" l="l" r="r" t="t"/>
              <a:pathLst>
                <a:path extrusionOk="0" h="137" w="70">
                  <a:moveTo>
                    <a:pt x="4" y="1"/>
                  </a:moveTo>
                  <a:lnTo>
                    <a:pt x="4" y="1"/>
                  </a:lnTo>
                  <a:cubicBezTo>
                    <a:pt x="21" y="-11"/>
                    <a:pt x="74" y="126"/>
                    <a:pt x="70" y="136"/>
                  </a:cubicBezTo>
                  <a:cubicBezTo>
                    <a:pt x="66" y="146"/>
                    <a:pt x="-18" y="12"/>
                    <a:pt x="4" y="1"/>
                  </a:cubicBezTo>
                  <a:close/>
                </a:path>
              </a:pathLst>
            </a:custGeom>
            <a:solidFill>
              <a:schemeClr val="accent3"/>
            </a:solidFill>
            <a:ln>
              <a:noFill/>
            </a:ln>
          </p:spPr>
          <p:txBody>
            <a:bodyPr anchorCtr="1" anchor="ctr" bIns="4300" lIns="90000" spcFirstLastPara="1" rIns="90000" wrap="square" tIns="4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1" name="Google Shape;801;p33"/>
            <p:cNvSpPr/>
            <p:nvPr/>
          </p:nvSpPr>
          <p:spPr>
            <a:xfrm>
              <a:off x="6873025" y="3095485"/>
              <a:ext cx="39396" cy="48063"/>
            </a:xfrm>
            <a:custGeom>
              <a:rect b="b" l="l" r="r" t="t"/>
              <a:pathLst>
                <a:path extrusionOk="0" h="61" w="50">
                  <a:moveTo>
                    <a:pt x="42" y="59"/>
                  </a:moveTo>
                  <a:lnTo>
                    <a:pt x="42" y="59"/>
                  </a:lnTo>
                  <a:cubicBezTo>
                    <a:pt x="72" y="71"/>
                    <a:pt x="9" y="-9"/>
                    <a:pt x="1" y="1"/>
                  </a:cubicBezTo>
                  <a:cubicBezTo>
                    <a:pt x="-5" y="10"/>
                    <a:pt x="34" y="55"/>
                    <a:pt x="42" y="59"/>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2" name="Google Shape;802;p33"/>
            <p:cNvSpPr/>
            <p:nvPr/>
          </p:nvSpPr>
          <p:spPr>
            <a:xfrm>
              <a:off x="6782414" y="3080514"/>
              <a:ext cx="33881" cy="70125"/>
            </a:xfrm>
            <a:custGeom>
              <a:rect b="b" l="l" r="r" t="t"/>
              <a:pathLst>
                <a:path extrusionOk="0" h="89" w="43">
                  <a:moveTo>
                    <a:pt x="8" y="4"/>
                  </a:moveTo>
                  <a:lnTo>
                    <a:pt x="8" y="4"/>
                  </a:lnTo>
                  <a:cubicBezTo>
                    <a:pt x="8" y="4"/>
                    <a:pt x="51" y="78"/>
                    <a:pt x="42" y="88"/>
                  </a:cubicBezTo>
                  <a:cubicBezTo>
                    <a:pt x="34" y="98"/>
                    <a:pt x="-19" y="-22"/>
                    <a:pt x="8" y="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3" name="Google Shape;803;p33"/>
            <p:cNvSpPr/>
            <p:nvPr/>
          </p:nvSpPr>
          <p:spPr>
            <a:xfrm>
              <a:off x="8062795" y="3025360"/>
              <a:ext cx="315959" cy="164676"/>
            </a:xfrm>
            <a:custGeom>
              <a:rect b="b" l="l" r="r" t="t"/>
              <a:pathLst>
                <a:path extrusionOk="0" h="209" w="401">
                  <a:moveTo>
                    <a:pt x="0" y="117"/>
                  </a:moveTo>
                  <a:lnTo>
                    <a:pt x="0" y="117"/>
                  </a:lnTo>
                  <a:cubicBezTo>
                    <a:pt x="5" y="115"/>
                    <a:pt x="270" y="-30"/>
                    <a:pt x="292" y="5"/>
                  </a:cubicBezTo>
                  <a:cubicBezTo>
                    <a:pt x="313" y="43"/>
                    <a:pt x="70" y="105"/>
                    <a:pt x="70" y="105"/>
                  </a:cubicBezTo>
                  <a:cubicBezTo>
                    <a:pt x="70" y="105"/>
                    <a:pt x="393" y="29"/>
                    <a:pt x="401" y="60"/>
                  </a:cubicBezTo>
                  <a:cubicBezTo>
                    <a:pt x="409" y="92"/>
                    <a:pt x="72" y="113"/>
                    <a:pt x="80" y="121"/>
                  </a:cubicBezTo>
                  <a:cubicBezTo>
                    <a:pt x="86" y="127"/>
                    <a:pt x="380" y="137"/>
                    <a:pt x="380" y="196"/>
                  </a:cubicBezTo>
                  <a:cubicBezTo>
                    <a:pt x="380" y="252"/>
                    <a:pt x="0" y="117"/>
                    <a:pt x="0" y="117"/>
                  </a:cubicBezTo>
                  <a:close/>
                </a:path>
              </a:pathLst>
            </a:custGeom>
            <a:solidFill>
              <a:schemeClr val="lt2"/>
            </a:solidFill>
            <a:ln>
              <a:noFill/>
            </a:ln>
          </p:spPr>
          <p:txBody>
            <a:bodyPr anchorCtr="1" anchor="ctr" bIns="30225" lIns="90000" spcFirstLastPara="1" rIns="90000" wrap="square" tIns="30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4" name="Google Shape;804;p33"/>
            <p:cNvSpPr/>
            <p:nvPr/>
          </p:nvSpPr>
          <p:spPr>
            <a:xfrm>
              <a:off x="8079341" y="3115183"/>
              <a:ext cx="200922" cy="141826"/>
            </a:xfrm>
            <a:custGeom>
              <a:rect b="b" l="l" r="r" t="t"/>
              <a:pathLst>
                <a:path extrusionOk="0" h="180" w="255">
                  <a:moveTo>
                    <a:pt x="0" y="1"/>
                  </a:moveTo>
                  <a:lnTo>
                    <a:pt x="0" y="1"/>
                  </a:lnTo>
                  <a:cubicBezTo>
                    <a:pt x="4" y="3"/>
                    <a:pt x="188" y="25"/>
                    <a:pt x="186" y="50"/>
                  </a:cubicBezTo>
                  <a:cubicBezTo>
                    <a:pt x="184" y="75"/>
                    <a:pt x="41" y="21"/>
                    <a:pt x="41" y="21"/>
                  </a:cubicBezTo>
                  <a:cubicBezTo>
                    <a:pt x="41" y="21"/>
                    <a:pt x="261" y="132"/>
                    <a:pt x="255" y="150"/>
                  </a:cubicBezTo>
                  <a:cubicBezTo>
                    <a:pt x="247" y="170"/>
                    <a:pt x="40" y="25"/>
                    <a:pt x="40" y="30"/>
                  </a:cubicBezTo>
                  <a:cubicBezTo>
                    <a:pt x="40" y="38"/>
                    <a:pt x="184" y="148"/>
                    <a:pt x="163" y="177"/>
                  </a:cubicBezTo>
                  <a:cubicBezTo>
                    <a:pt x="143" y="207"/>
                    <a:pt x="-10" y="-13"/>
                    <a:pt x="0" y="1"/>
                  </a:cubicBezTo>
                  <a:close/>
                </a:path>
              </a:pathLst>
            </a:custGeom>
            <a:solidFill>
              <a:schemeClr val="dk2"/>
            </a:solidFill>
            <a:ln>
              <a:noFill/>
            </a:ln>
          </p:spPr>
          <p:txBody>
            <a:bodyPr anchorCtr="1" anchor="ctr" bIns="19800" lIns="90000" spcFirstLastPara="1" rIns="90000" wrap="square" tIns="19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5" name="Google Shape;805;p33"/>
            <p:cNvSpPr/>
            <p:nvPr/>
          </p:nvSpPr>
          <p:spPr>
            <a:xfrm>
              <a:off x="8079341" y="2969417"/>
              <a:ext cx="189103" cy="152069"/>
            </a:xfrm>
            <a:custGeom>
              <a:rect b="b" l="l" r="r" t="t"/>
              <a:pathLst>
                <a:path extrusionOk="0" h="193" w="240">
                  <a:moveTo>
                    <a:pt x="0" y="192"/>
                  </a:moveTo>
                  <a:lnTo>
                    <a:pt x="0" y="192"/>
                  </a:lnTo>
                  <a:cubicBezTo>
                    <a:pt x="4" y="190"/>
                    <a:pt x="186" y="151"/>
                    <a:pt x="180" y="125"/>
                  </a:cubicBezTo>
                  <a:cubicBezTo>
                    <a:pt x="177" y="100"/>
                    <a:pt x="40" y="169"/>
                    <a:pt x="40" y="169"/>
                  </a:cubicBezTo>
                  <a:cubicBezTo>
                    <a:pt x="40" y="169"/>
                    <a:pt x="247" y="35"/>
                    <a:pt x="239" y="18"/>
                  </a:cubicBezTo>
                  <a:cubicBezTo>
                    <a:pt x="229" y="0"/>
                    <a:pt x="37" y="165"/>
                    <a:pt x="36" y="159"/>
                  </a:cubicBezTo>
                  <a:cubicBezTo>
                    <a:pt x="36" y="151"/>
                    <a:pt x="169" y="29"/>
                    <a:pt x="147" y="2"/>
                  </a:cubicBezTo>
                  <a:cubicBezTo>
                    <a:pt x="124" y="-26"/>
                    <a:pt x="-7" y="206"/>
                    <a:pt x="0" y="192"/>
                  </a:cubicBezTo>
                  <a:close/>
                </a:path>
              </a:pathLst>
            </a:custGeom>
            <a:solidFill>
              <a:schemeClr val="dk2"/>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6" name="Google Shape;806;p33"/>
            <p:cNvSpPr/>
            <p:nvPr/>
          </p:nvSpPr>
          <p:spPr>
            <a:xfrm>
              <a:off x="7326083" y="3028512"/>
              <a:ext cx="784776" cy="209587"/>
            </a:xfrm>
            <a:custGeom>
              <a:rect b="b" l="l" r="r" t="t"/>
              <a:pathLst>
                <a:path extrusionOk="0" h="266" w="996">
                  <a:moveTo>
                    <a:pt x="996" y="105"/>
                  </a:moveTo>
                  <a:lnTo>
                    <a:pt x="996" y="105"/>
                  </a:lnTo>
                  <a:cubicBezTo>
                    <a:pt x="1005" y="311"/>
                    <a:pt x="8" y="311"/>
                    <a:pt x="0" y="152"/>
                  </a:cubicBezTo>
                  <a:cubicBezTo>
                    <a:pt x="-8" y="-6"/>
                    <a:pt x="988" y="-71"/>
                    <a:pt x="996" y="10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7" name="Google Shape;807;p33"/>
            <p:cNvSpPr/>
            <p:nvPr/>
          </p:nvSpPr>
          <p:spPr>
            <a:xfrm>
              <a:off x="7343417" y="3027724"/>
              <a:ext cx="768229" cy="193829"/>
            </a:xfrm>
            <a:custGeom>
              <a:rect b="b" l="l" r="r" t="t"/>
              <a:pathLst>
                <a:path extrusionOk="0" h="246" w="975">
                  <a:moveTo>
                    <a:pt x="0" y="141"/>
                  </a:moveTo>
                  <a:lnTo>
                    <a:pt x="0" y="141"/>
                  </a:lnTo>
                  <a:cubicBezTo>
                    <a:pt x="-2" y="77"/>
                    <a:pt x="217" y="16"/>
                    <a:pt x="499" y="2"/>
                  </a:cubicBezTo>
                  <a:cubicBezTo>
                    <a:pt x="627" y="-3"/>
                    <a:pt x="744" y="1"/>
                    <a:pt x="830" y="16"/>
                  </a:cubicBezTo>
                  <a:cubicBezTo>
                    <a:pt x="923" y="34"/>
                    <a:pt x="974" y="61"/>
                    <a:pt x="975" y="95"/>
                  </a:cubicBezTo>
                  <a:cubicBezTo>
                    <a:pt x="979" y="171"/>
                    <a:pt x="805" y="232"/>
                    <a:pt x="542" y="243"/>
                  </a:cubicBezTo>
                  <a:cubicBezTo>
                    <a:pt x="256" y="257"/>
                    <a:pt x="3" y="210"/>
                    <a:pt x="0" y="141"/>
                  </a:cubicBezTo>
                  <a:close/>
                </a:path>
              </a:pathLst>
            </a:custGeom>
            <a:solidFill>
              <a:schemeClr val="accent4"/>
            </a:solidFill>
            <a:ln>
              <a:noFill/>
            </a:ln>
          </p:spPr>
          <p:txBody>
            <a:bodyPr anchorCtr="1" anchor="ctr" bIns="43550" lIns="90000" spcFirstLastPara="1" rIns="90000" wrap="square" tIns="435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8" name="Google Shape;808;p33"/>
            <p:cNvSpPr/>
            <p:nvPr/>
          </p:nvSpPr>
          <p:spPr>
            <a:xfrm>
              <a:off x="7610525" y="3067120"/>
              <a:ext cx="473544" cy="121340"/>
            </a:xfrm>
            <a:custGeom>
              <a:rect b="b" l="l" r="r" t="t"/>
              <a:pathLst>
                <a:path extrusionOk="0" h="154" w="601">
                  <a:moveTo>
                    <a:pt x="0" y="88"/>
                  </a:moveTo>
                  <a:lnTo>
                    <a:pt x="0" y="88"/>
                  </a:lnTo>
                  <a:cubicBezTo>
                    <a:pt x="-2" y="48"/>
                    <a:pt x="133" y="11"/>
                    <a:pt x="307" y="1"/>
                  </a:cubicBezTo>
                  <a:cubicBezTo>
                    <a:pt x="388" y="-2"/>
                    <a:pt x="458" y="1"/>
                    <a:pt x="513" y="11"/>
                  </a:cubicBezTo>
                  <a:cubicBezTo>
                    <a:pt x="570" y="21"/>
                    <a:pt x="601" y="39"/>
                    <a:pt x="601" y="60"/>
                  </a:cubicBezTo>
                  <a:cubicBezTo>
                    <a:pt x="605" y="107"/>
                    <a:pt x="497" y="145"/>
                    <a:pt x="335" y="152"/>
                  </a:cubicBezTo>
                  <a:cubicBezTo>
                    <a:pt x="158" y="160"/>
                    <a:pt x="1" y="131"/>
                    <a:pt x="0" y="88"/>
                  </a:cubicBezTo>
                  <a:close/>
                </a:path>
              </a:pathLst>
            </a:custGeom>
            <a:solidFill>
              <a:srgbClr val="F1EEE5">
                <a:alpha val="28300"/>
              </a:srgbClr>
            </a:solidFill>
            <a:ln>
              <a:noFill/>
            </a:ln>
          </p:spPr>
          <p:txBody>
            <a:bodyPr anchorCtr="1" anchor="ctr" bIns="10425" lIns="90000" spcFirstLastPara="1" rIns="90000" wrap="square" tIns="10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09" name="Google Shape;809;p33"/>
            <p:cNvSpPr/>
            <p:nvPr/>
          </p:nvSpPr>
          <p:spPr>
            <a:xfrm>
              <a:off x="7986366" y="3126214"/>
              <a:ext cx="28365" cy="70125"/>
            </a:xfrm>
            <a:custGeom>
              <a:rect b="b" l="l" r="r" t="t"/>
              <a:pathLst>
                <a:path extrusionOk="0" h="89" w="36">
                  <a:moveTo>
                    <a:pt x="36" y="87"/>
                  </a:moveTo>
                  <a:lnTo>
                    <a:pt x="36" y="87"/>
                  </a:lnTo>
                  <a:cubicBezTo>
                    <a:pt x="36" y="87"/>
                    <a:pt x="24" y="-9"/>
                    <a:pt x="8" y="1"/>
                  </a:cubicBezTo>
                  <a:cubicBezTo>
                    <a:pt x="-7" y="11"/>
                    <a:pt x="5" y="89"/>
                    <a:pt x="5" y="89"/>
                  </a:cubicBezTo>
                  <a:lnTo>
                    <a:pt x="36" y="87"/>
                  </a:ln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0" name="Google Shape;810;p33"/>
            <p:cNvSpPr/>
            <p:nvPr/>
          </p:nvSpPr>
          <p:spPr>
            <a:xfrm>
              <a:off x="7871328" y="3030875"/>
              <a:ext cx="44124" cy="126068"/>
            </a:xfrm>
            <a:custGeom>
              <a:rect b="b" l="l" r="r" t="t"/>
              <a:pathLst>
                <a:path extrusionOk="0" h="160" w="56">
                  <a:moveTo>
                    <a:pt x="53" y="12"/>
                  </a:moveTo>
                  <a:lnTo>
                    <a:pt x="53" y="12"/>
                  </a:lnTo>
                  <a:cubicBezTo>
                    <a:pt x="53" y="12"/>
                    <a:pt x="62" y="147"/>
                    <a:pt x="51" y="159"/>
                  </a:cubicBezTo>
                  <a:cubicBezTo>
                    <a:pt x="41" y="173"/>
                    <a:pt x="0" y="0"/>
                    <a:pt x="0" y="0"/>
                  </a:cubicBezTo>
                  <a:lnTo>
                    <a:pt x="53" y="12"/>
                  </a:lnTo>
                  <a:close/>
                </a:path>
              </a:pathLst>
            </a:custGeom>
            <a:solidFill>
              <a:schemeClr val="accent4"/>
            </a:solidFill>
            <a:ln>
              <a:noFill/>
            </a:ln>
          </p:spPr>
          <p:txBody>
            <a:bodyPr anchorCtr="1" anchor="ctr" bIns="12600" lIns="90000" spcFirstLastPara="1" rIns="90000" wrap="square" tIns="12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1" name="Google Shape;811;p33"/>
            <p:cNvSpPr/>
            <p:nvPr/>
          </p:nvSpPr>
          <p:spPr>
            <a:xfrm>
              <a:off x="7794112" y="3135669"/>
              <a:ext cx="33881" cy="91399"/>
            </a:xfrm>
            <a:custGeom>
              <a:rect b="b" l="l" r="r" t="t"/>
              <a:pathLst>
                <a:path extrusionOk="0" h="116" w="43">
                  <a:moveTo>
                    <a:pt x="43" y="114"/>
                  </a:moveTo>
                  <a:lnTo>
                    <a:pt x="43" y="114"/>
                  </a:lnTo>
                  <a:cubicBezTo>
                    <a:pt x="43" y="114"/>
                    <a:pt x="19" y="-5"/>
                    <a:pt x="6" y="1"/>
                  </a:cubicBezTo>
                  <a:cubicBezTo>
                    <a:pt x="-6" y="4"/>
                    <a:pt x="6" y="116"/>
                    <a:pt x="6" y="116"/>
                  </a:cubicBezTo>
                  <a:lnTo>
                    <a:pt x="43" y="114"/>
                  </a:ln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2" name="Google Shape;812;p33"/>
            <p:cNvSpPr/>
            <p:nvPr/>
          </p:nvSpPr>
          <p:spPr>
            <a:xfrm>
              <a:off x="7668043" y="3066332"/>
              <a:ext cx="23638" cy="137886"/>
            </a:xfrm>
            <a:custGeom>
              <a:rect b="b" l="l" r="r" t="t"/>
              <a:pathLst>
                <a:path extrusionOk="0" h="175" w="30">
                  <a:moveTo>
                    <a:pt x="13" y="0"/>
                  </a:moveTo>
                  <a:lnTo>
                    <a:pt x="13" y="0"/>
                  </a:lnTo>
                  <a:cubicBezTo>
                    <a:pt x="36" y="-4"/>
                    <a:pt x="31" y="167"/>
                    <a:pt x="23" y="175"/>
                  </a:cubicBezTo>
                  <a:cubicBezTo>
                    <a:pt x="13" y="185"/>
                    <a:pt x="-16" y="4"/>
                    <a:pt x="13" y="0"/>
                  </a:cubicBezTo>
                  <a:close/>
                </a:path>
              </a:pathLst>
            </a:custGeom>
            <a:solidFill>
              <a:schemeClr val="accent4"/>
            </a:solidFill>
            <a:ln>
              <a:noFill/>
            </a:ln>
          </p:spPr>
          <p:txBody>
            <a:bodyPr anchorCtr="1" anchor="ctr" bIns="18000" lIns="90000" spcFirstLastPara="1" rIns="90000" wrap="square" tIns="18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3" name="Google Shape;813;p33"/>
            <p:cNvSpPr/>
            <p:nvPr/>
          </p:nvSpPr>
          <p:spPr>
            <a:xfrm>
              <a:off x="7623131" y="3143548"/>
              <a:ext cx="23638" cy="66973"/>
            </a:xfrm>
            <a:custGeom>
              <a:rect b="b" l="l" r="r" t="t"/>
              <a:pathLst>
                <a:path extrusionOk="0" h="85" w="30">
                  <a:moveTo>
                    <a:pt x="21" y="81"/>
                  </a:moveTo>
                  <a:lnTo>
                    <a:pt x="21" y="81"/>
                  </a:lnTo>
                  <a:cubicBezTo>
                    <a:pt x="46" y="108"/>
                    <a:pt x="15" y="-6"/>
                    <a:pt x="3" y="0"/>
                  </a:cubicBezTo>
                  <a:cubicBezTo>
                    <a:pt x="-9" y="6"/>
                    <a:pt x="15" y="75"/>
                    <a:pt x="21" y="81"/>
                  </a:cubicBez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4" name="Google Shape;814;p33"/>
            <p:cNvSpPr/>
            <p:nvPr/>
          </p:nvSpPr>
          <p:spPr>
            <a:xfrm>
              <a:off x="7530944" y="3086818"/>
              <a:ext cx="14183" cy="88247"/>
            </a:xfrm>
            <a:custGeom>
              <a:rect b="b" l="l" r="r" t="t"/>
              <a:pathLst>
                <a:path extrusionOk="0" h="112" w="18">
                  <a:moveTo>
                    <a:pt x="14" y="6"/>
                  </a:moveTo>
                  <a:lnTo>
                    <a:pt x="14" y="6"/>
                  </a:lnTo>
                  <a:cubicBezTo>
                    <a:pt x="14" y="6"/>
                    <a:pt x="24" y="106"/>
                    <a:pt x="10" y="111"/>
                  </a:cubicBezTo>
                  <a:cubicBezTo>
                    <a:pt x="-3" y="120"/>
                    <a:pt x="-5" y="-31"/>
                    <a:pt x="14" y="6"/>
                  </a:cubicBez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5" name="Google Shape;815;p33"/>
            <p:cNvSpPr/>
            <p:nvPr/>
          </p:nvSpPr>
          <p:spPr>
            <a:xfrm>
              <a:off x="6717804" y="2692069"/>
              <a:ext cx="326202" cy="334079"/>
            </a:xfrm>
            <a:custGeom>
              <a:rect b="b" l="l" r="r" t="t"/>
              <a:pathLst>
                <a:path extrusionOk="0" h="424" w="414">
                  <a:moveTo>
                    <a:pt x="253" y="421"/>
                  </a:moveTo>
                  <a:lnTo>
                    <a:pt x="253" y="421"/>
                  </a:lnTo>
                  <a:cubicBezTo>
                    <a:pt x="288" y="432"/>
                    <a:pt x="327" y="417"/>
                    <a:pt x="347" y="383"/>
                  </a:cubicBezTo>
                  <a:cubicBezTo>
                    <a:pt x="482" y="152"/>
                    <a:pt x="410" y="-77"/>
                    <a:pt x="151" y="25"/>
                  </a:cubicBezTo>
                  <a:cubicBezTo>
                    <a:pt x="-110" y="127"/>
                    <a:pt x="-6" y="344"/>
                    <a:pt x="253" y="421"/>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6" name="Google Shape;816;p33"/>
            <p:cNvSpPr/>
            <p:nvPr/>
          </p:nvSpPr>
          <p:spPr>
            <a:xfrm>
              <a:off x="6744593" y="2753527"/>
              <a:ext cx="174132" cy="129219"/>
            </a:xfrm>
            <a:custGeom>
              <a:rect b="b" l="l" r="r" t="t"/>
              <a:pathLst>
                <a:path extrusionOk="0" h="164" w="221">
                  <a:moveTo>
                    <a:pt x="15" y="119"/>
                  </a:moveTo>
                  <a:lnTo>
                    <a:pt x="15" y="119"/>
                  </a:lnTo>
                  <a:cubicBezTo>
                    <a:pt x="37" y="152"/>
                    <a:pt x="80" y="170"/>
                    <a:pt x="121" y="162"/>
                  </a:cubicBezTo>
                  <a:cubicBezTo>
                    <a:pt x="160" y="156"/>
                    <a:pt x="195" y="127"/>
                    <a:pt x="211" y="90"/>
                  </a:cubicBezTo>
                  <a:cubicBezTo>
                    <a:pt x="219" y="74"/>
                    <a:pt x="225" y="55"/>
                    <a:pt x="219" y="39"/>
                  </a:cubicBezTo>
                  <a:cubicBezTo>
                    <a:pt x="213" y="21"/>
                    <a:pt x="197" y="7"/>
                    <a:pt x="180" y="2"/>
                  </a:cubicBezTo>
                  <a:cubicBezTo>
                    <a:pt x="162" y="-2"/>
                    <a:pt x="142" y="0"/>
                    <a:pt x="125" y="5"/>
                  </a:cubicBezTo>
                  <a:cubicBezTo>
                    <a:pt x="103" y="12"/>
                    <a:pt x="84" y="23"/>
                    <a:pt x="62" y="21"/>
                  </a:cubicBezTo>
                  <a:cubicBezTo>
                    <a:pt x="46" y="19"/>
                    <a:pt x="29" y="12"/>
                    <a:pt x="17" y="21"/>
                  </a:cubicBezTo>
                  <a:cubicBezTo>
                    <a:pt x="-10" y="41"/>
                    <a:pt x="-1" y="96"/>
                    <a:pt x="15" y="119"/>
                  </a:cubicBezTo>
                  <a:close/>
                </a:path>
              </a:pathLst>
            </a:custGeom>
            <a:solidFill>
              <a:srgbClr val="F1EEE5">
                <a:alpha val="28300"/>
              </a:srgbClr>
            </a:solidFill>
            <a:ln>
              <a:noFill/>
            </a:ln>
          </p:spPr>
          <p:txBody>
            <a:bodyPr anchorCtr="1" anchor="ctr" bIns="14025" lIns="90000" spcFirstLastPara="1" rIns="90000" wrap="square" tIns="14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7" name="Google Shape;817;p33"/>
            <p:cNvSpPr/>
            <p:nvPr/>
          </p:nvSpPr>
          <p:spPr>
            <a:xfrm>
              <a:off x="6725683" y="2705464"/>
              <a:ext cx="312807" cy="315169"/>
            </a:xfrm>
            <a:custGeom>
              <a:rect b="b" l="l" r="r" t="t"/>
              <a:pathLst>
                <a:path extrusionOk="0" h="400" w="397">
                  <a:moveTo>
                    <a:pt x="360" y="33"/>
                  </a:moveTo>
                  <a:lnTo>
                    <a:pt x="360" y="33"/>
                  </a:lnTo>
                  <a:cubicBezTo>
                    <a:pt x="349" y="17"/>
                    <a:pt x="333" y="8"/>
                    <a:pt x="313" y="0"/>
                  </a:cubicBezTo>
                  <a:cubicBezTo>
                    <a:pt x="323" y="68"/>
                    <a:pt x="300" y="157"/>
                    <a:pt x="249" y="245"/>
                  </a:cubicBezTo>
                  <a:cubicBezTo>
                    <a:pt x="241" y="259"/>
                    <a:pt x="227" y="270"/>
                    <a:pt x="212" y="276"/>
                  </a:cubicBezTo>
                  <a:cubicBezTo>
                    <a:pt x="196" y="282"/>
                    <a:pt x="178" y="284"/>
                    <a:pt x="163" y="278"/>
                  </a:cubicBezTo>
                  <a:cubicBezTo>
                    <a:pt x="98" y="259"/>
                    <a:pt x="41" y="231"/>
                    <a:pt x="0" y="196"/>
                  </a:cubicBezTo>
                  <a:cubicBezTo>
                    <a:pt x="16" y="278"/>
                    <a:pt x="112" y="357"/>
                    <a:pt x="245" y="398"/>
                  </a:cubicBezTo>
                  <a:cubicBezTo>
                    <a:pt x="260" y="402"/>
                    <a:pt x="278" y="402"/>
                    <a:pt x="294" y="396"/>
                  </a:cubicBezTo>
                  <a:cubicBezTo>
                    <a:pt x="310" y="390"/>
                    <a:pt x="321" y="378"/>
                    <a:pt x="331" y="363"/>
                  </a:cubicBezTo>
                  <a:cubicBezTo>
                    <a:pt x="407" y="233"/>
                    <a:pt x="419" y="100"/>
                    <a:pt x="360" y="33"/>
                  </a:cubicBezTo>
                  <a:close/>
                </a:path>
              </a:pathLst>
            </a:custGeom>
            <a:solidFill>
              <a:srgbClr val="243016">
                <a:alpha val="2075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818" name="Google Shape;818;p33"/>
            <p:cNvSpPr/>
            <p:nvPr/>
          </p:nvSpPr>
          <p:spPr>
            <a:xfrm>
              <a:off x="6769019" y="2670007"/>
              <a:ext cx="153646" cy="94551"/>
            </a:xfrm>
            <a:custGeom>
              <a:rect b="b" l="l" r="r" t="t"/>
              <a:pathLst>
                <a:path extrusionOk="0" h="120" w="195">
                  <a:moveTo>
                    <a:pt x="90" y="39"/>
                  </a:moveTo>
                  <a:lnTo>
                    <a:pt x="90" y="39"/>
                  </a:lnTo>
                  <a:lnTo>
                    <a:pt x="90" y="39"/>
                  </a:lnTo>
                  <a:cubicBezTo>
                    <a:pt x="80" y="41"/>
                    <a:pt x="78" y="27"/>
                    <a:pt x="76" y="21"/>
                  </a:cubicBezTo>
                  <a:cubicBezTo>
                    <a:pt x="74" y="15"/>
                    <a:pt x="72" y="10"/>
                    <a:pt x="72" y="4"/>
                  </a:cubicBezTo>
                  <a:cubicBezTo>
                    <a:pt x="70" y="-2"/>
                    <a:pt x="59" y="0"/>
                    <a:pt x="55" y="4"/>
                  </a:cubicBezTo>
                  <a:cubicBezTo>
                    <a:pt x="53" y="4"/>
                    <a:pt x="51" y="8"/>
                    <a:pt x="51" y="10"/>
                  </a:cubicBezTo>
                  <a:cubicBezTo>
                    <a:pt x="51" y="14"/>
                    <a:pt x="55" y="18"/>
                    <a:pt x="57" y="21"/>
                  </a:cubicBezTo>
                  <a:cubicBezTo>
                    <a:pt x="59" y="27"/>
                    <a:pt x="63" y="31"/>
                    <a:pt x="65" y="37"/>
                  </a:cubicBezTo>
                  <a:cubicBezTo>
                    <a:pt x="65" y="41"/>
                    <a:pt x="67" y="49"/>
                    <a:pt x="63" y="53"/>
                  </a:cubicBezTo>
                  <a:cubicBezTo>
                    <a:pt x="57" y="57"/>
                    <a:pt x="51" y="61"/>
                    <a:pt x="45" y="65"/>
                  </a:cubicBezTo>
                  <a:cubicBezTo>
                    <a:pt x="41" y="68"/>
                    <a:pt x="35" y="72"/>
                    <a:pt x="29" y="78"/>
                  </a:cubicBezTo>
                  <a:cubicBezTo>
                    <a:pt x="21" y="86"/>
                    <a:pt x="13" y="94"/>
                    <a:pt x="6" y="104"/>
                  </a:cubicBezTo>
                  <a:cubicBezTo>
                    <a:pt x="4" y="106"/>
                    <a:pt x="0" y="113"/>
                    <a:pt x="0" y="118"/>
                  </a:cubicBezTo>
                  <a:cubicBezTo>
                    <a:pt x="0" y="121"/>
                    <a:pt x="6" y="119"/>
                    <a:pt x="8" y="119"/>
                  </a:cubicBezTo>
                  <a:cubicBezTo>
                    <a:pt x="31" y="109"/>
                    <a:pt x="65" y="80"/>
                    <a:pt x="65" y="80"/>
                  </a:cubicBezTo>
                  <a:cubicBezTo>
                    <a:pt x="65" y="80"/>
                    <a:pt x="49" y="116"/>
                    <a:pt x="63" y="118"/>
                  </a:cubicBezTo>
                  <a:cubicBezTo>
                    <a:pt x="76" y="121"/>
                    <a:pt x="94" y="68"/>
                    <a:pt x="94" y="68"/>
                  </a:cubicBezTo>
                  <a:cubicBezTo>
                    <a:pt x="94" y="68"/>
                    <a:pt x="104" y="106"/>
                    <a:pt x="123" y="100"/>
                  </a:cubicBezTo>
                  <a:cubicBezTo>
                    <a:pt x="143" y="94"/>
                    <a:pt x="117" y="55"/>
                    <a:pt x="119" y="55"/>
                  </a:cubicBezTo>
                  <a:cubicBezTo>
                    <a:pt x="119" y="55"/>
                    <a:pt x="158" y="82"/>
                    <a:pt x="190" y="57"/>
                  </a:cubicBezTo>
                  <a:cubicBezTo>
                    <a:pt x="205" y="45"/>
                    <a:pt x="182" y="37"/>
                    <a:pt x="172" y="37"/>
                  </a:cubicBezTo>
                  <a:cubicBezTo>
                    <a:pt x="147" y="33"/>
                    <a:pt x="121" y="33"/>
                    <a:pt x="98" y="37"/>
                  </a:cubicBezTo>
                  <a:cubicBezTo>
                    <a:pt x="96" y="39"/>
                    <a:pt x="92" y="39"/>
                    <a:pt x="90" y="39"/>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19" name="Google Shape;819;p33"/>
            <p:cNvSpPr/>
            <p:nvPr/>
          </p:nvSpPr>
          <p:spPr>
            <a:xfrm>
              <a:off x="6739865" y="2814197"/>
              <a:ext cx="18122" cy="33881"/>
            </a:xfrm>
            <a:custGeom>
              <a:rect b="b" l="l" r="r" t="t"/>
              <a:pathLst>
                <a:path extrusionOk="0" h="43" w="23">
                  <a:moveTo>
                    <a:pt x="7" y="36"/>
                  </a:moveTo>
                  <a:lnTo>
                    <a:pt x="7" y="36"/>
                  </a:lnTo>
                  <a:cubicBezTo>
                    <a:pt x="9" y="40"/>
                    <a:pt x="15" y="44"/>
                    <a:pt x="19" y="42"/>
                  </a:cubicBezTo>
                  <a:cubicBezTo>
                    <a:pt x="23" y="38"/>
                    <a:pt x="23" y="32"/>
                    <a:pt x="23" y="29"/>
                  </a:cubicBezTo>
                  <a:cubicBezTo>
                    <a:pt x="21" y="21"/>
                    <a:pt x="19" y="-7"/>
                    <a:pt x="5" y="1"/>
                  </a:cubicBezTo>
                  <a:cubicBezTo>
                    <a:pt x="-4" y="9"/>
                    <a:pt x="-1" y="29"/>
                    <a:pt x="7" y="3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0" name="Google Shape;820;p33"/>
            <p:cNvSpPr/>
            <p:nvPr/>
          </p:nvSpPr>
          <p:spPr>
            <a:xfrm>
              <a:off x="6843084" y="2777165"/>
              <a:ext cx="22062" cy="31517"/>
            </a:xfrm>
            <a:custGeom>
              <a:rect b="b" l="l" r="r" t="t"/>
              <a:pathLst>
                <a:path extrusionOk="0" h="40" w="28">
                  <a:moveTo>
                    <a:pt x="12" y="36"/>
                  </a:moveTo>
                  <a:lnTo>
                    <a:pt x="12" y="36"/>
                  </a:lnTo>
                  <a:cubicBezTo>
                    <a:pt x="16" y="40"/>
                    <a:pt x="21" y="42"/>
                    <a:pt x="25" y="38"/>
                  </a:cubicBezTo>
                  <a:cubicBezTo>
                    <a:pt x="29" y="36"/>
                    <a:pt x="27" y="30"/>
                    <a:pt x="25" y="27"/>
                  </a:cubicBezTo>
                  <a:cubicBezTo>
                    <a:pt x="23" y="19"/>
                    <a:pt x="14" y="-9"/>
                    <a:pt x="4" y="3"/>
                  </a:cubicBezTo>
                  <a:cubicBezTo>
                    <a:pt x="-6" y="11"/>
                    <a:pt x="4" y="30"/>
                    <a:pt x="12" y="36"/>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1" name="Google Shape;821;p33"/>
            <p:cNvSpPr/>
            <p:nvPr/>
          </p:nvSpPr>
          <p:spPr>
            <a:xfrm>
              <a:off x="6810779" y="2863048"/>
              <a:ext cx="21274" cy="32305"/>
            </a:xfrm>
            <a:custGeom>
              <a:rect b="b" l="l" r="r" t="t"/>
              <a:pathLst>
                <a:path extrusionOk="0" h="41" w="27">
                  <a:moveTo>
                    <a:pt x="12" y="37"/>
                  </a:moveTo>
                  <a:lnTo>
                    <a:pt x="12" y="37"/>
                  </a:lnTo>
                  <a:cubicBezTo>
                    <a:pt x="15" y="41"/>
                    <a:pt x="21" y="43"/>
                    <a:pt x="25" y="39"/>
                  </a:cubicBezTo>
                  <a:cubicBezTo>
                    <a:pt x="29" y="35"/>
                    <a:pt x="27" y="31"/>
                    <a:pt x="25" y="25"/>
                  </a:cubicBezTo>
                  <a:cubicBezTo>
                    <a:pt x="23" y="19"/>
                    <a:pt x="14" y="-8"/>
                    <a:pt x="4" y="2"/>
                  </a:cubicBezTo>
                  <a:cubicBezTo>
                    <a:pt x="-6" y="12"/>
                    <a:pt x="4" y="31"/>
                    <a:pt x="12" y="37"/>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2" name="Google Shape;822;p33"/>
            <p:cNvSpPr/>
            <p:nvPr/>
          </p:nvSpPr>
          <p:spPr>
            <a:xfrm>
              <a:off x="6936847" y="2807106"/>
              <a:ext cx="20486" cy="32305"/>
            </a:xfrm>
            <a:custGeom>
              <a:rect b="b" l="l" r="r" t="t"/>
              <a:pathLst>
                <a:path extrusionOk="0" h="41" w="26">
                  <a:moveTo>
                    <a:pt x="26" y="32"/>
                  </a:moveTo>
                  <a:lnTo>
                    <a:pt x="26" y="32"/>
                  </a:lnTo>
                  <a:cubicBezTo>
                    <a:pt x="24" y="36"/>
                    <a:pt x="22" y="41"/>
                    <a:pt x="16" y="41"/>
                  </a:cubicBezTo>
                  <a:cubicBezTo>
                    <a:pt x="12" y="41"/>
                    <a:pt x="8" y="38"/>
                    <a:pt x="6" y="32"/>
                  </a:cubicBezTo>
                  <a:cubicBezTo>
                    <a:pt x="4" y="26"/>
                    <a:pt x="-8" y="0"/>
                    <a:pt x="8" y="0"/>
                  </a:cubicBezTo>
                  <a:cubicBezTo>
                    <a:pt x="20" y="0"/>
                    <a:pt x="26" y="22"/>
                    <a:pt x="26" y="32"/>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3" name="Google Shape;823;p33"/>
            <p:cNvSpPr/>
            <p:nvPr/>
          </p:nvSpPr>
          <p:spPr>
            <a:xfrm>
              <a:off x="7001457" y="2850441"/>
              <a:ext cx="20486" cy="33881"/>
            </a:xfrm>
            <a:custGeom>
              <a:rect b="b" l="l" r="r" t="t"/>
              <a:pathLst>
                <a:path extrusionOk="0" h="43" w="26">
                  <a:moveTo>
                    <a:pt x="26" y="31"/>
                  </a:moveTo>
                  <a:lnTo>
                    <a:pt x="26" y="31"/>
                  </a:lnTo>
                  <a:cubicBezTo>
                    <a:pt x="24" y="37"/>
                    <a:pt x="22" y="43"/>
                    <a:pt x="16" y="43"/>
                  </a:cubicBezTo>
                  <a:cubicBezTo>
                    <a:pt x="13" y="43"/>
                    <a:pt x="9" y="37"/>
                    <a:pt x="6" y="33"/>
                  </a:cubicBezTo>
                  <a:cubicBezTo>
                    <a:pt x="4" y="26"/>
                    <a:pt x="-7" y="0"/>
                    <a:pt x="9" y="0"/>
                  </a:cubicBezTo>
                  <a:cubicBezTo>
                    <a:pt x="20" y="2"/>
                    <a:pt x="26" y="22"/>
                    <a:pt x="26" y="31"/>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4" name="Google Shape;824;p33"/>
            <p:cNvSpPr/>
            <p:nvPr/>
          </p:nvSpPr>
          <p:spPr>
            <a:xfrm>
              <a:off x="6970728" y="2927658"/>
              <a:ext cx="20486" cy="33881"/>
            </a:xfrm>
            <a:custGeom>
              <a:rect b="b" l="l" r="r" t="t"/>
              <a:pathLst>
                <a:path extrusionOk="0" h="43" w="26">
                  <a:moveTo>
                    <a:pt x="26" y="31"/>
                  </a:moveTo>
                  <a:lnTo>
                    <a:pt x="26" y="31"/>
                  </a:lnTo>
                  <a:cubicBezTo>
                    <a:pt x="26" y="37"/>
                    <a:pt x="22" y="43"/>
                    <a:pt x="18" y="43"/>
                  </a:cubicBezTo>
                  <a:cubicBezTo>
                    <a:pt x="12" y="43"/>
                    <a:pt x="10" y="37"/>
                    <a:pt x="8" y="34"/>
                  </a:cubicBezTo>
                  <a:cubicBezTo>
                    <a:pt x="4" y="25"/>
                    <a:pt x="-7" y="0"/>
                    <a:pt x="8" y="0"/>
                  </a:cubicBezTo>
                  <a:cubicBezTo>
                    <a:pt x="22" y="2"/>
                    <a:pt x="28" y="22"/>
                    <a:pt x="26" y="31"/>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5" name="Google Shape;825;p33"/>
            <p:cNvSpPr/>
            <p:nvPr/>
          </p:nvSpPr>
          <p:spPr>
            <a:xfrm>
              <a:off x="6977031" y="2723586"/>
              <a:ext cx="20486" cy="33881"/>
            </a:xfrm>
            <a:custGeom>
              <a:rect b="b" l="l" r="r" t="t"/>
              <a:pathLst>
                <a:path extrusionOk="0" h="43" w="26">
                  <a:moveTo>
                    <a:pt x="26" y="34"/>
                  </a:moveTo>
                  <a:lnTo>
                    <a:pt x="26" y="34"/>
                  </a:lnTo>
                  <a:cubicBezTo>
                    <a:pt x="26" y="38"/>
                    <a:pt x="22" y="43"/>
                    <a:pt x="18" y="43"/>
                  </a:cubicBezTo>
                  <a:cubicBezTo>
                    <a:pt x="12" y="43"/>
                    <a:pt x="10" y="38"/>
                    <a:pt x="8" y="34"/>
                  </a:cubicBezTo>
                  <a:cubicBezTo>
                    <a:pt x="4" y="26"/>
                    <a:pt x="-8" y="0"/>
                    <a:pt x="8" y="0"/>
                  </a:cubicBezTo>
                  <a:cubicBezTo>
                    <a:pt x="22" y="2"/>
                    <a:pt x="28" y="22"/>
                    <a:pt x="26" y="34"/>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6" name="Google Shape;826;p33"/>
            <p:cNvSpPr/>
            <p:nvPr/>
          </p:nvSpPr>
          <p:spPr>
            <a:xfrm>
              <a:off x="6819446" y="2942628"/>
              <a:ext cx="22062" cy="33093"/>
            </a:xfrm>
            <a:custGeom>
              <a:rect b="b" l="l" r="r" t="t"/>
              <a:pathLst>
                <a:path extrusionOk="0" h="42" w="28">
                  <a:moveTo>
                    <a:pt x="14" y="38"/>
                  </a:moveTo>
                  <a:lnTo>
                    <a:pt x="14" y="38"/>
                  </a:lnTo>
                  <a:cubicBezTo>
                    <a:pt x="16" y="42"/>
                    <a:pt x="22" y="44"/>
                    <a:pt x="26" y="40"/>
                  </a:cubicBezTo>
                  <a:cubicBezTo>
                    <a:pt x="30" y="36"/>
                    <a:pt x="28" y="30"/>
                    <a:pt x="28" y="26"/>
                  </a:cubicBezTo>
                  <a:cubicBezTo>
                    <a:pt x="24" y="18"/>
                    <a:pt x="16" y="-7"/>
                    <a:pt x="4" y="3"/>
                  </a:cubicBezTo>
                  <a:cubicBezTo>
                    <a:pt x="-5" y="12"/>
                    <a:pt x="4" y="32"/>
                    <a:pt x="14" y="38"/>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7" name="Google Shape;827;p33"/>
            <p:cNvSpPr/>
            <p:nvPr/>
          </p:nvSpPr>
          <p:spPr>
            <a:xfrm>
              <a:off x="6907694" y="2880382"/>
              <a:ext cx="18910" cy="33881"/>
            </a:xfrm>
            <a:custGeom>
              <a:rect b="b" l="l" r="r" t="t"/>
              <a:pathLst>
                <a:path extrusionOk="0" h="43" w="24">
                  <a:moveTo>
                    <a:pt x="6" y="37"/>
                  </a:moveTo>
                  <a:lnTo>
                    <a:pt x="6" y="37"/>
                  </a:lnTo>
                  <a:cubicBezTo>
                    <a:pt x="10" y="40"/>
                    <a:pt x="14" y="44"/>
                    <a:pt x="20" y="42"/>
                  </a:cubicBezTo>
                  <a:cubicBezTo>
                    <a:pt x="24" y="40"/>
                    <a:pt x="24" y="35"/>
                    <a:pt x="24" y="31"/>
                  </a:cubicBezTo>
                  <a:cubicBezTo>
                    <a:pt x="22" y="23"/>
                    <a:pt x="20" y="-7"/>
                    <a:pt x="8" y="1"/>
                  </a:cubicBezTo>
                  <a:cubicBezTo>
                    <a:pt x="-4" y="7"/>
                    <a:pt x="0" y="29"/>
                    <a:pt x="6" y="37"/>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8" name="Google Shape;828;p33"/>
            <p:cNvSpPr/>
            <p:nvPr/>
          </p:nvSpPr>
          <p:spPr>
            <a:xfrm>
              <a:off x="6904542" y="2975721"/>
              <a:ext cx="22062" cy="31517"/>
            </a:xfrm>
            <a:custGeom>
              <a:rect b="b" l="l" r="r" t="t"/>
              <a:pathLst>
                <a:path extrusionOk="0" h="40" w="28">
                  <a:moveTo>
                    <a:pt x="12" y="37"/>
                  </a:moveTo>
                  <a:lnTo>
                    <a:pt x="12" y="37"/>
                  </a:lnTo>
                  <a:cubicBezTo>
                    <a:pt x="16" y="39"/>
                    <a:pt x="22" y="41"/>
                    <a:pt x="26" y="39"/>
                  </a:cubicBezTo>
                  <a:cubicBezTo>
                    <a:pt x="30" y="35"/>
                    <a:pt x="28" y="29"/>
                    <a:pt x="26" y="25"/>
                  </a:cubicBezTo>
                  <a:cubicBezTo>
                    <a:pt x="24" y="17"/>
                    <a:pt x="14" y="-8"/>
                    <a:pt x="4" y="2"/>
                  </a:cubicBezTo>
                  <a:cubicBezTo>
                    <a:pt x="-6" y="11"/>
                    <a:pt x="4" y="31"/>
                    <a:pt x="12" y="37"/>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29" name="Google Shape;829;p33"/>
            <p:cNvSpPr/>
            <p:nvPr/>
          </p:nvSpPr>
          <p:spPr>
            <a:xfrm>
              <a:off x="7509670" y="2567577"/>
              <a:ext cx="449119" cy="408932"/>
            </a:xfrm>
            <a:custGeom>
              <a:rect b="b" l="l" r="r" t="t"/>
              <a:pathLst>
                <a:path extrusionOk="0" h="519" w="570">
                  <a:moveTo>
                    <a:pt x="12" y="518"/>
                  </a:moveTo>
                  <a:lnTo>
                    <a:pt x="12" y="518"/>
                  </a:lnTo>
                  <a:cubicBezTo>
                    <a:pt x="28" y="524"/>
                    <a:pt x="69" y="486"/>
                    <a:pt x="116" y="494"/>
                  </a:cubicBezTo>
                  <a:cubicBezTo>
                    <a:pt x="337" y="573"/>
                    <a:pt x="398" y="187"/>
                    <a:pt x="549" y="97"/>
                  </a:cubicBezTo>
                  <a:cubicBezTo>
                    <a:pt x="576" y="79"/>
                    <a:pt x="578" y="40"/>
                    <a:pt x="549" y="24"/>
                  </a:cubicBezTo>
                  <a:cubicBezTo>
                    <a:pt x="488" y="-11"/>
                    <a:pt x="388" y="-27"/>
                    <a:pt x="271" y="114"/>
                  </a:cubicBezTo>
                  <a:cubicBezTo>
                    <a:pt x="220" y="177"/>
                    <a:pt x="175" y="243"/>
                    <a:pt x="141" y="316"/>
                  </a:cubicBezTo>
                  <a:cubicBezTo>
                    <a:pt x="129" y="338"/>
                    <a:pt x="122" y="361"/>
                    <a:pt x="112" y="385"/>
                  </a:cubicBezTo>
                  <a:cubicBezTo>
                    <a:pt x="106" y="402"/>
                    <a:pt x="100" y="430"/>
                    <a:pt x="88" y="443"/>
                  </a:cubicBezTo>
                  <a:cubicBezTo>
                    <a:pt x="77" y="455"/>
                    <a:pt x="57" y="453"/>
                    <a:pt x="41" y="453"/>
                  </a:cubicBezTo>
                  <a:cubicBezTo>
                    <a:pt x="34" y="453"/>
                    <a:pt x="10" y="451"/>
                    <a:pt x="6" y="459"/>
                  </a:cubicBezTo>
                  <a:cubicBezTo>
                    <a:pt x="-2" y="471"/>
                    <a:pt x="-4" y="512"/>
                    <a:pt x="12" y="51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0" name="Google Shape;830;p33"/>
            <p:cNvSpPr/>
            <p:nvPr/>
          </p:nvSpPr>
          <p:spPr>
            <a:xfrm>
              <a:off x="7686166" y="2692857"/>
              <a:ext cx="121341" cy="128431"/>
            </a:xfrm>
            <a:custGeom>
              <a:rect b="b" l="l" r="r" t="t"/>
              <a:pathLst>
                <a:path extrusionOk="0" h="163" w="154">
                  <a:moveTo>
                    <a:pt x="143" y="37"/>
                  </a:moveTo>
                  <a:lnTo>
                    <a:pt x="143" y="37"/>
                  </a:lnTo>
                  <a:cubicBezTo>
                    <a:pt x="156" y="63"/>
                    <a:pt x="158" y="94"/>
                    <a:pt x="145" y="120"/>
                  </a:cubicBezTo>
                  <a:cubicBezTo>
                    <a:pt x="133" y="143"/>
                    <a:pt x="107" y="161"/>
                    <a:pt x="78" y="163"/>
                  </a:cubicBezTo>
                  <a:cubicBezTo>
                    <a:pt x="27" y="167"/>
                    <a:pt x="0" y="122"/>
                    <a:pt x="0" y="75"/>
                  </a:cubicBezTo>
                  <a:cubicBezTo>
                    <a:pt x="2" y="30"/>
                    <a:pt x="33" y="0"/>
                    <a:pt x="78" y="0"/>
                  </a:cubicBezTo>
                  <a:cubicBezTo>
                    <a:pt x="105" y="0"/>
                    <a:pt x="129" y="14"/>
                    <a:pt x="143" y="37"/>
                  </a:cubicBezTo>
                  <a:close/>
                </a:path>
              </a:pathLst>
            </a:custGeom>
            <a:solidFill>
              <a:srgbClr val="F1EEE5">
                <a:alpha val="28300"/>
              </a:srgbClr>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1" name="Google Shape;831;p33"/>
            <p:cNvSpPr/>
            <p:nvPr/>
          </p:nvSpPr>
          <p:spPr>
            <a:xfrm>
              <a:off x="7625495" y="2827592"/>
              <a:ext cx="91400" cy="87459"/>
            </a:xfrm>
            <a:custGeom>
              <a:rect b="b" l="l" r="r" t="t"/>
              <a:pathLst>
                <a:path extrusionOk="0" h="111" w="116">
                  <a:moveTo>
                    <a:pt x="90" y="10"/>
                  </a:moveTo>
                  <a:lnTo>
                    <a:pt x="90" y="10"/>
                  </a:lnTo>
                  <a:cubicBezTo>
                    <a:pt x="110" y="21"/>
                    <a:pt x="122" y="49"/>
                    <a:pt x="114" y="72"/>
                  </a:cubicBezTo>
                  <a:cubicBezTo>
                    <a:pt x="106" y="94"/>
                    <a:pt x="82" y="105"/>
                    <a:pt x="59" y="109"/>
                  </a:cubicBezTo>
                  <a:cubicBezTo>
                    <a:pt x="43" y="113"/>
                    <a:pt x="26" y="111"/>
                    <a:pt x="12" y="100"/>
                  </a:cubicBezTo>
                  <a:cubicBezTo>
                    <a:pt x="-8" y="80"/>
                    <a:pt x="0" y="41"/>
                    <a:pt x="14" y="17"/>
                  </a:cubicBezTo>
                  <a:cubicBezTo>
                    <a:pt x="29" y="-4"/>
                    <a:pt x="69" y="-4"/>
                    <a:pt x="90" y="10"/>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2" name="Google Shape;832;p33"/>
            <p:cNvSpPr/>
            <p:nvPr/>
          </p:nvSpPr>
          <p:spPr>
            <a:xfrm>
              <a:off x="7775989" y="2607761"/>
              <a:ext cx="98491" cy="81156"/>
            </a:xfrm>
            <a:custGeom>
              <a:rect b="b" l="l" r="r" t="t"/>
              <a:pathLst>
                <a:path extrusionOk="0" h="103" w="125">
                  <a:moveTo>
                    <a:pt x="42" y="102"/>
                  </a:moveTo>
                  <a:lnTo>
                    <a:pt x="42" y="102"/>
                  </a:lnTo>
                  <a:cubicBezTo>
                    <a:pt x="31" y="104"/>
                    <a:pt x="19" y="100"/>
                    <a:pt x="11" y="93"/>
                  </a:cubicBezTo>
                  <a:cubicBezTo>
                    <a:pt x="-1" y="81"/>
                    <a:pt x="-3" y="63"/>
                    <a:pt x="5" y="50"/>
                  </a:cubicBezTo>
                  <a:cubicBezTo>
                    <a:pt x="11" y="34"/>
                    <a:pt x="23" y="22"/>
                    <a:pt x="35" y="14"/>
                  </a:cubicBezTo>
                  <a:cubicBezTo>
                    <a:pt x="64" y="-5"/>
                    <a:pt x="119" y="-9"/>
                    <a:pt x="125" y="36"/>
                  </a:cubicBezTo>
                  <a:cubicBezTo>
                    <a:pt x="131" y="79"/>
                    <a:pt x="76" y="102"/>
                    <a:pt x="42" y="102"/>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3" name="Google Shape;833;p33"/>
            <p:cNvSpPr/>
            <p:nvPr/>
          </p:nvSpPr>
          <p:spPr>
            <a:xfrm>
              <a:off x="7488396" y="2408417"/>
              <a:ext cx="176496" cy="570456"/>
            </a:xfrm>
            <a:custGeom>
              <a:rect b="b" l="l" r="r" t="t"/>
              <a:pathLst>
                <a:path extrusionOk="0" h="724" w="224">
                  <a:moveTo>
                    <a:pt x="47" y="724"/>
                  </a:moveTo>
                  <a:lnTo>
                    <a:pt x="47" y="724"/>
                  </a:lnTo>
                  <a:cubicBezTo>
                    <a:pt x="63" y="718"/>
                    <a:pt x="72" y="665"/>
                    <a:pt x="113" y="639"/>
                  </a:cubicBezTo>
                  <a:cubicBezTo>
                    <a:pt x="337" y="565"/>
                    <a:pt x="143" y="224"/>
                    <a:pt x="206" y="58"/>
                  </a:cubicBezTo>
                  <a:cubicBezTo>
                    <a:pt x="217" y="28"/>
                    <a:pt x="192" y="-3"/>
                    <a:pt x="160" y="1"/>
                  </a:cubicBezTo>
                  <a:cubicBezTo>
                    <a:pt x="92" y="13"/>
                    <a:pt x="4" y="63"/>
                    <a:pt x="0" y="246"/>
                  </a:cubicBezTo>
                  <a:cubicBezTo>
                    <a:pt x="-2" y="326"/>
                    <a:pt x="4" y="406"/>
                    <a:pt x="21" y="485"/>
                  </a:cubicBezTo>
                  <a:cubicBezTo>
                    <a:pt x="27" y="508"/>
                    <a:pt x="35" y="532"/>
                    <a:pt x="43" y="555"/>
                  </a:cubicBezTo>
                  <a:cubicBezTo>
                    <a:pt x="49" y="573"/>
                    <a:pt x="63" y="598"/>
                    <a:pt x="61" y="616"/>
                  </a:cubicBezTo>
                  <a:cubicBezTo>
                    <a:pt x="59" y="634"/>
                    <a:pt x="43" y="645"/>
                    <a:pt x="31" y="655"/>
                  </a:cubicBezTo>
                  <a:cubicBezTo>
                    <a:pt x="25" y="659"/>
                    <a:pt x="4" y="671"/>
                    <a:pt x="6" y="681"/>
                  </a:cubicBezTo>
                  <a:cubicBezTo>
                    <a:pt x="8" y="694"/>
                    <a:pt x="31" y="730"/>
                    <a:pt x="47" y="724"/>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4" name="Google Shape;834;p33"/>
            <p:cNvSpPr/>
            <p:nvPr/>
          </p:nvSpPr>
          <p:spPr>
            <a:xfrm>
              <a:off x="7796475" y="2621944"/>
              <a:ext cx="68550" cy="59094"/>
            </a:xfrm>
            <a:custGeom>
              <a:rect b="b" l="l" r="r" t="t"/>
              <a:pathLst>
                <a:path extrusionOk="0" h="75" w="87">
                  <a:moveTo>
                    <a:pt x="85" y="28"/>
                  </a:moveTo>
                  <a:lnTo>
                    <a:pt x="85" y="28"/>
                  </a:lnTo>
                  <a:cubicBezTo>
                    <a:pt x="83" y="35"/>
                    <a:pt x="77" y="41"/>
                    <a:pt x="73" y="45"/>
                  </a:cubicBezTo>
                  <a:cubicBezTo>
                    <a:pt x="59" y="59"/>
                    <a:pt x="44" y="69"/>
                    <a:pt x="28" y="73"/>
                  </a:cubicBezTo>
                  <a:cubicBezTo>
                    <a:pt x="20" y="76"/>
                    <a:pt x="10" y="76"/>
                    <a:pt x="5" y="73"/>
                  </a:cubicBezTo>
                  <a:cubicBezTo>
                    <a:pt x="-1" y="67"/>
                    <a:pt x="-1" y="59"/>
                    <a:pt x="1" y="53"/>
                  </a:cubicBezTo>
                  <a:cubicBezTo>
                    <a:pt x="1" y="47"/>
                    <a:pt x="6" y="41"/>
                    <a:pt x="10" y="35"/>
                  </a:cubicBezTo>
                  <a:cubicBezTo>
                    <a:pt x="20" y="24"/>
                    <a:pt x="32" y="14"/>
                    <a:pt x="46" y="8"/>
                  </a:cubicBezTo>
                  <a:cubicBezTo>
                    <a:pt x="52" y="4"/>
                    <a:pt x="57" y="0"/>
                    <a:pt x="65" y="0"/>
                  </a:cubicBezTo>
                  <a:cubicBezTo>
                    <a:pt x="83" y="-4"/>
                    <a:pt x="91" y="12"/>
                    <a:pt x="85" y="28"/>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5" name="Google Shape;835;p33"/>
            <p:cNvSpPr/>
            <p:nvPr/>
          </p:nvSpPr>
          <p:spPr>
            <a:xfrm>
              <a:off x="7727138" y="2726738"/>
              <a:ext cx="66974" cy="89823"/>
            </a:xfrm>
            <a:custGeom>
              <a:rect b="b" l="l" r="r" t="t"/>
              <a:pathLst>
                <a:path extrusionOk="0" h="114" w="85">
                  <a:moveTo>
                    <a:pt x="83" y="65"/>
                  </a:moveTo>
                  <a:lnTo>
                    <a:pt x="83" y="65"/>
                  </a:lnTo>
                  <a:cubicBezTo>
                    <a:pt x="77" y="87"/>
                    <a:pt x="59" y="104"/>
                    <a:pt x="40" y="112"/>
                  </a:cubicBezTo>
                  <a:cubicBezTo>
                    <a:pt x="30" y="114"/>
                    <a:pt x="18" y="116"/>
                    <a:pt x="10" y="110"/>
                  </a:cubicBezTo>
                  <a:cubicBezTo>
                    <a:pt x="-1" y="102"/>
                    <a:pt x="-1" y="87"/>
                    <a:pt x="0" y="73"/>
                  </a:cubicBezTo>
                  <a:cubicBezTo>
                    <a:pt x="3" y="53"/>
                    <a:pt x="8" y="36"/>
                    <a:pt x="20" y="22"/>
                  </a:cubicBezTo>
                  <a:cubicBezTo>
                    <a:pt x="30" y="8"/>
                    <a:pt x="55" y="-7"/>
                    <a:pt x="71" y="4"/>
                  </a:cubicBezTo>
                  <a:cubicBezTo>
                    <a:pt x="87" y="16"/>
                    <a:pt x="87" y="47"/>
                    <a:pt x="83" y="6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6" name="Google Shape;836;p33"/>
            <p:cNvSpPr/>
            <p:nvPr/>
          </p:nvSpPr>
          <p:spPr>
            <a:xfrm>
              <a:off x="7661740" y="2856745"/>
              <a:ext cx="40972" cy="47275"/>
            </a:xfrm>
            <a:custGeom>
              <a:rect b="b" l="l" r="r" t="t"/>
              <a:pathLst>
                <a:path extrusionOk="0" h="60" w="52">
                  <a:moveTo>
                    <a:pt x="31" y="55"/>
                  </a:moveTo>
                  <a:lnTo>
                    <a:pt x="31" y="55"/>
                  </a:lnTo>
                  <a:cubicBezTo>
                    <a:pt x="23" y="61"/>
                    <a:pt x="13" y="63"/>
                    <a:pt x="7" y="57"/>
                  </a:cubicBezTo>
                  <a:cubicBezTo>
                    <a:pt x="1" y="53"/>
                    <a:pt x="-1" y="45"/>
                    <a:pt x="1" y="39"/>
                  </a:cubicBezTo>
                  <a:cubicBezTo>
                    <a:pt x="3" y="33"/>
                    <a:pt x="7" y="27"/>
                    <a:pt x="13" y="21"/>
                  </a:cubicBezTo>
                  <a:cubicBezTo>
                    <a:pt x="17" y="16"/>
                    <a:pt x="23" y="10"/>
                    <a:pt x="29" y="6"/>
                  </a:cubicBezTo>
                  <a:cubicBezTo>
                    <a:pt x="68" y="-20"/>
                    <a:pt x="50" y="41"/>
                    <a:pt x="31" y="55"/>
                  </a:cubicBezTo>
                  <a:close/>
                </a:path>
              </a:pathLst>
            </a:custGeom>
            <a:solidFill>
              <a:srgbClr val="F1EEE5">
                <a:alpha val="2830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7" name="Google Shape;837;p33"/>
            <p:cNvSpPr/>
            <p:nvPr/>
          </p:nvSpPr>
          <p:spPr>
            <a:xfrm>
              <a:off x="7559309" y="2567577"/>
              <a:ext cx="408146" cy="403416"/>
            </a:xfrm>
            <a:custGeom>
              <a:rect b="b" l="l" r="r" t="t"/>
              <a:pathLst>
                <a:path extrusionOk="0" h="512" w="518">
                  <a:moveTo>
                    <a:pt x="482" y="42"/>
                  </a:moveTo>
                  <a:lnTo>
                    <a:pt x="482" y="42"/>
                  </a:lnTo>
                  <a:cubicBezTo>
                    <a:pt x="484" y="46"/>
                    <a:pt x="484" y="50"/>
                    <a:pt x="484" y="54"/>
                  </a:cubicBezTo>
                  <a:cubicBezTo>
                    <a:pt x="482" y="73"/>
                    <a:pt x="460" y="85"/>
                    <a:pt x="447" y="95"/>
                  </a:cubicBezTo>
                  <a:cubicBezTo>
                    <a:pt x="402" y="132"/>
                    <a:pt x="370" y="183"/>
                    <a:pt x="345" y="236"/>
                  </a:cubicBezTo>
                  <a:cubicBezTo>
                    <a:pt x="317" y="289"/>
                    <a:pt x="296" y="342"/>
                    <a:pt x="259" y="388"/>
                  </a:cubicBezTo>
                  <a:cubicBezTo>
                    <a:pt x="223" y="435"/>
                    <a:pt x="172" y="473"/>
                    <a:pt x="116" y="479"/>
                  </a:cubicBezTo>
                  <a:cubicBezTo>
                    <a:pt x="96" y="481"/>
                    <a:pt x="75" y="479"/>
                    <a:pt x="55" y="481"/>
                  </a:cubicBezTo>
                  <a:cubicBezTo>
                    <a:pt x="35" y="482"/>
                    <a:pt x="14" y="488"/>
                    <a:pt x="0" y="502"/>
                  </a:cubicBezTo>
                  <a:cubicBezTo>
                    <a:pt x="33" y="491"/>
                    <a:pt x="72" y="510"/>
                    <a:pt x="108" y="512"/>
                  </a:cubicBezTo>
                  <a:cubicBezTo>
                    <a:pt x="147" y="516"/>
                    <a:pt x="186" y="496"/>
                    <a:pt x="213" y="471"/>
                  </a:cubicBezTo>
                  <a:cubicBezTo>
                    <a:pt x="243" y="443"/>
                    <a:pt x="272" y="416"/>
                    <a:pt x="296" y="385"/>
                  </a:cubicBezTo>
                  <a:cubicBezTo>
                    <a:pt x="335" y="332"/>
                    <a:pt x="363" y="269"/>
                    <a:pt x="397" y="212"/>
                  </a:cubicBezTo>
                  <a:cubicBezTo>
                    <a:pt x="415" y="185"/>
                    <a:pt x="435" y="157"/>
                    <a:pt x="456" y="134"/>
                  </a:cubicBezTo>
                  <a:cubicBezTo>
                    <a:pt x="478" y="112"/>
                    <a:pt x="511" y="93"/>
                    <a:pt x="517" y="59"/>
                  </a:cubicBezTo>
                  <a:cubicBezTo>
                    <a:pt x="523" y="10"/>
                    <a:pt x="462" y="-9"/>
                    <a:pt x="423" y="5"/>
                  </a:cubicBezTo>
                  <a:cubicBezTo>
                    <a:pt x="433" y="8"/>
                    <a:pt x="441" y="10"/>
                    <a:pt x="451" y="14"/>
                  </a:cubicBezTo>
                  <a:cubicBezTo>
                    <a:pt x="458" y="18"/>
                    <a:pt x="468" y="22"/>
                    <a:pt x="474" y="28"/>
                  </a:cubicBezTo>
                  <a:cubicBezTo>
                    <a:pt x="478" y="32"/>
                    <a:pt x="480" y="38"/>
                    <a:pt x="482" y="42"/>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8" name="Google Shape;838;p33"/>
            <p:cNvSpPr/>
            <p:nvPr/>
          </p:nvSpPr>
          <p:spPr>
            <a:xfrm>
              <a:off x="7568764" y="2449389"/>
              <a:ext cx="102431" cy="464086"/>
            </a:xfrm>
            <a:custGeom>
              <a:rect b="b" l="l" r="r" t="t"/>
              <a:pathLst>
                <a:path extrusionOk="0" h="589" w="130">
                  <a:moveTo>
                    <a:pt x="86" y="94"/>
                  </a:moveTo>
                  <a:lnTo>
                    <a:pt x="86" y="94"/>
                  </a:lnTo>
                  <a:cubicBezTo>
                    <a:pt x="94" y="155"/>
                    <a:pt x="110" y="213"/>
                    <a:pt x="121" y="274"/>
                  </a:cubicBezTo>
                  <a:cubicBezTo>
                    <a:pt x="131" y="335"/>
                    <a:pt x="135" y="398"/>
                    <a:pt x="119" y="458"/>
                  </a:cubicBezTo>
                  <a:cubicBezTo>
                    <a:pt x="101" y="517"/>
                    <a:pt x="58" y="570"/>
                    <a:pt x="0" y="589"/>
                  </a:cubicBezTo>
                  <a:cubicBezTo>
                    <a:pt x="2" y="587"/>
                    <a:pt x="4" y="587"/>
                    <a:pt x="6" y="587"/>
                  </a:cubicBezTo>
                  <a:cubicBezTo>
                    <a:pt x="70" y="562"/>
                    <a:pt x="72" y="464"/>
                    <a:pt x="72" y="398"/>
                  </a:cubicBezTo>
                  <a:cubicBezTo>
                    <a:pt x="74" y="329"/>
                    <a:pt x="58" y="262"/>
                    <a:pt x="53" y="196"/>
                  </a:cubicBezTo>
                  <a:cubicBezTo>
                    <a:pt x="49" y="127"/>
                    <a:pt x="54" y="55"/>
                    <a:pt x="96" y="0"/>
                  </a:cubicBezTo>
                  <a:cubicBezTo>
                    <a:pt x="94" y="27"/>
                    <a:pt x="84" y="68"/>
                    <a:pt x="86" y="94"/>
                  </a:cubicBezTo>
                  <a:close/>
                </a:path>
              </a:pathLst>
            </a:custGeom>
            <a:solidFill>
              <a:srgbClr val="94CE5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39" name="Google Shape;839;p33"/>
            <p:cNvSpPr/>
            <p:nvPr/>
          </p:nvSpPr>
          <p:spPr>
            <a:xfrm>
              <a:off x="7282747" y="2543152"/>
              <a:ext cx="121341" cy="128431"/>
            </a:xfrm>
            <a:custGeom>
              <a:rect b="b" l="l" r="r" t="t"/>
              <a:pathLst>
                <a:path extrusionOk="0" h="163" w="154">
                  <a:moveTo>
                    <a:pt x="143" y="38"/>
                  </a:moveTo>
                  <a:lnTo>
                    <a:pt x="143" y="38"/>
                  </a:lnTo>
                  <a:cubicBezTo>
                    <a:pt x="157" y="63"/>
                    <a:pt x="157" y="94"/>
                    <a:pt x="145" y="120"/>
                  </a:cubicBezTo>
                  <a:cubicBezTo>
                    <a:pt x="133" y="143"/>
                    <a:pt x="106" y="161"/>
                    <a:pt x="79" y="163"/>
                  </a:cubicBezTo>
                  <a:cubicBezTo>
                    <a:pt x="28" y="167"/>
                    <a:pt x="-2" y="122"/>
                    <a:pt x="0" y="75"/>
                  </a:cubicBezTo>
                  <a:cubicBezTo>
                    <a:pt x="0" y="29"/>
                    <a:pt x="32" y="0"/>
                    <a:pt x="77" y="0"/>
                  </a:cubicBezTo>
                  <a:cubicBezTo>
                    <a:pt x="106" y="0"/>
                    <a:pt x="130" y="14"/>
                    <a:pt x="143" y="38"/>
                  </a:cubicBezTo>
                  <a:close/>
                </a:path>
              </a:pathLst>
            </a:custGeom>
            <a:solidFill>
              <a:schemeClr val="dk2"/>
            </a:solidFill>
            <a:ln>
              <a:noFill/>
            </a:ln>
          </p:spPr>
          <p:txBody>
            <a:bodyPr anchorCtr="1" anchor="ctr" bIns="13675" lIns="90000" spcFirstLastPara="1" rIns="90000" wrap="square" tIns="13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0" name="Google Shape;840;p33"/>
            <p:cNvSpPr/>
            <p:nvPr/>
          </p:nvSpPr>
          <p:spPr>
            <a:xfrm>
              <a:off x="7321744" y="2577032"/>
              <a:ext cx="66974" cy="89823"/>
            </a:xfrm>
            <a:custGeom>
              <a:rect b="b" l="l" r="r" t="t"/>
              <a:pathLst>
                <a:path extrusionOk="0" h="114" w="85">
                  <a:moveTo>
                    <a:pt x="83" y="65"/>
                  </a:moveTo>
                  <a:lnTo>
                    <a:pt x="83" y="65"/>
                  </a:lnTo>
                  <a:cubicBezTo>
                    <a:pt x="78" y="86"/>
                    <a:pt x="60" y="104"/>
                    <a:pt x="38" y="112"/>
                  </a:cubicBezTo>
                  <a:cubicBezTo>
                    <a:pt x="28" y="114"/>
                    <a:pt x="19" y="116"/>
                    <a:pt x="11" y="110"/>
                  </a:cubicBezTo>
                  <a:cubicBezTo>
                    <a:pt x="-1" y="102"/>
                    <a:pt x="-1" y="86"/>
                    <a:pt x="1" y="73"/>
                  </a:cubicBezTo>
                  <a:cubicBezTo>
                    <a:pt x="3" y="53"/>
                    <a:pt x="9" y="36"/>
                    <a:pt x="21" y="22"/>
                  </a:cubicBezTo>
                  <a:cubicBezTo>
                    <a:pt x="31" y="8"/>
                    <a:pt x="56" y="-7"/>
                    <a:pt x="70" y="4"/>
                  </a:cubicBezTo>
                  <a:cubicBezTo>
                    <a:pt x="85" y="16"/>
                    <a:pt x="87" y="49"/>
                    <a:pt x="83" y="65"/>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1" name="Google Shape;841;p33"/>
            <p:cNvSpPr/>
            <p:nvPr/>
          </p:nvSpPr>
          <p:spPr>
            <a:xfrm>
              <a:off x="7095220" y="2694433"/>
              <a:ext cx="126068" cy="127643"/>
            </a:xfrm>
            <a:custGeom>
              <a:rect b="b" l="l" r="r" t="t"/>
              <a:pathLst>
                <a:path extrusionOk="0" h="162" w="160">
                  <a:moveTo>
                    <a:pt x="115" y="10"/>
                  </a:moveTo>
                  <a:lnTo>
                    <a:pt x="115" y="10"/>
                  </a:lnTo>
                  <a:cubicBezTo>
                    <a:pt x="140" y="24"/>
                    <a:pt x="156" y="49"/>
                    <a:pt x="160" y="77"/>
                  </a:cubicBezTo>
                  <a:cubicBezTo>
                    <a:pt x="162" y="104"/>
                    <a:pt x="148" y="134"/>
                    <a:pt x="126" y="149"/>
                  </a:cubicBezTo>
                  <a:cubicBezTo>
                    <a:pt x="83" y="179"/>
                    <a:pt x="34" y="155"/>
                    <a:pt x="11" y="116"/>
                  </a:cubicBezTo>
                  <a:cubicBezTo>
                    <a:pt x="-11" y="77"/>
                    <a:pt x="1" y="35"/>
                    <a:pt x="38" y="12"/>
                  </a:cubicBezTo>
                  <a:cubicBezTo>
                    <a:pt x="62" y="-4"/>
                    <a:pt x="91" y="-4"/>
                    <a:pt x="115" y="10"/>
                  </a:cubicBezTo>
                  <a:close/>
                </a:path>
              </a:pathLst>
            </a:custGeom>
            <a:solidFill>
              <a:schemeClr val="dk2"/>
            </a:solidFill>
            <a:ln>
              <a:noFill/>
            </a:ln>
          </p:spPr>
          <p:txBody>
            <a:bodyPr anchorCtr="1" anchor="ctr" bIns="13300" lIns="90000" spcFirstLastPara="1" rIns="90000" wrap="square" tIns="13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2" name="Google Shape;842;p33"/>
            <p:cNvSpPr/>
            <p:nvPr/>
          </p:nvSpPr>
          <p:spPr>
            <a:xfrm>
              <a:off x="7148012" y="2716495"/>
              <a:ext cx="63034" cy="95339"/>
            </a:xfrm>
            <a:custGeom>
              <a:rect b="b" l="l" r="r" t="t"/>
              <a:pathLst>
                <a:path extrusionOk="0" h="121" w="80">
                  <a:moveTo>
                    <a:pt x="77" y="45"/>
                  </a:moveTo>
                  <a:lnTo>
                    <a:pt x="77" y="45"/>
                  </a:lnTo>
                  <a:cubicBezTo>
                    <a:pt x="83" y="66"/>
                    <a:pt x="79" y="92"/>
                    <a:pt x="63" y="107"/>
                  </a:cubicBezTo>
                  <a:cubicBezTo>
                    <a:pt x="58" y="115"/>
                    <a:pt x="50" y="121"/>
                    <a:pt x="40" y="121"/>
                  </a:cubicBezTo>
                  <a:cubicBezTo>
                    <a:pt x="26" y="121"/>
                    <a:pt x="16" y="107"/>
                    <a:pt x="11" y="94"/>
                  </a:cubicBezTo>
                  <a:cubicBezTo>
                    <a:pt x="5" y="78"/>
                    <a:pt x="-1" y="59"/>
                    <a:pt x="1" y="41"/>
                  </a:cubicBezTo>
                  <a:cubicBezTo>
                    <a:pt x="3" y="25"/>
                    <a:pt x="16" y="-2"/>
                    <a:pt x="36" y="0"/>
                  </a:cubicBezTo>
                  <a:cubicBezTo>
                    <a:pt x="56" y="2"/>
                    <a:pt x="73" y="29"/>
                    <a:pt x="77" y="45"/>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3" name="Google Shape;843;p33"/>
            <p:cNvSpPr/>
            <p:nvPr/>
          </p:nvSpPr>
          <p:spPr>
            <a:xfrm>
              <a:off x="7160618" y="2551031"/>
              <a:ext cx="96915" cy="96914"/>
            </a:xfrm>
            <a:custGeom>
              <a:rect b="b" l="l" r="r" t="t"/>
              <a:pathLst>
                <a:path extrusionOk="0" h="123" w="123">
                  <a:moveTo>
                    <a:pt x="79" y="4"/>
                  </a:moveTo>
                  <a:lnTo>
                    <a:pt x="79" y="4"/>
                  </a:lnTo>
                  <a:cubicBezTo>
                    <a:pt x="98" y="10"/>
                    <a:pt x="116" y="28"/>
                    <a:pt x="122" y="49"/>
                  </a:cubicBezTo>
                  <a:cubicBezTo>
                    <a:pt x="126" y="69"/>
                    <a:pt x="120" y="92"/>
                    <a:pt x="104" y="108"/>
                  </a:cubicBezTo>
                  <a:cubicBezTo>
                    <a:pt x="77" y="135"/>
                    <a:pt x="38" y="123"/>
                    <a:pt x="14" y="96"/>
                  </a:cubicBezTo>
                  <a:cubicBezTo>
                    <a:pt x="-7" y="71"/>
                    <a:pt x="-4" y="37"/>
                    <a:pt x="22" y="14"/>
                  </a:cubicBezTo>
                  <a:cubicBezTo>
                    <a:pt x="38" y="0"/>
                    <a:pt x="59" y="-4"/>
                    <a:pt x="79" y="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4" name="Google Shape;844;p33"/>
            <p:cNvSpPr/>
            <p:nvPr/>
          </p:nvSpPr>
          <p:spPr>
            <a:xfrm>
              <a:off x="7198828" y="2566002"/>
              <a:ext cx="49639" cy="71701"/>
            </a:xfrm>
            <a:custGeom>
              <a:rect b="b" l="l" r="r" t="t"/>
              <a:pathLst>
                <a:path extrusionOk="0" h="91" w="63">
                  <a:moveTo>
                    <a:pt x="59" y="28"/>
                  </a:moveTo>
                  <a:lnTo>
                    <a:pt x="59" y="28"/>
                  </a:lnTo>
                  <a:cubicBezTo>
                    <a:pt x="65" y="44"/>
                    <a:pt x="65" y="63"/>
                    <a:pt x="57" y="77"/>
                  </a:cubicBezTo>
                  <a:cubicBezTo>
                    <a:pt x="53" y="83"/>
                    <a:pt x="47" y="91"/>
                    <a:pt x="39" y="91"/>
                  </a:cubicBezTo>
                  <a:cubicBezTo>
                    <a:pt x="30" y="93"/>
                    <a:pt x="20" y="83"/>
                    <a:pt x="14" y="75"/>
                  </a:cubicBezTo>
                  <a:cubicBezTo>
                    <a:pt x="6" y="63"/>
                    <a:pt x="0" y="50"/>
                    <a:pt x="0" y="36"/>
                  </a:cubicBezTo>
                  <a:cubicBezTo>
                    <a:pt x="0" y="22"/>
                    <a:pt x="6" y="0"/>
                    <a:pt x="22" y="0"/>
                  </a:cubicBezTo>
                  <a:cubicBezTo>
                    <a:pt x="36" y="-1"/>
                    <a:pt x="53" y="16"/>
                    <a:pt x="59" y="28"/>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5" name="Google Shape;845;p33"/>
            <p:cNvSpPr/>
            <p:nvPr/>
          </p:nvSpPr>
          <p:spPr>
            <a:xfrm>
              <a:off x="7189772" y="3022208"/>
              <a:ext cx="96127" cy="96914"/>
            </a:xfrm>
            <a:custGeom>
              <a:rect b="b" l="l" r="r" t="t"/>
              <a:pathLst>
                <a:path extrusionOk="0" h="123" w="122">
                  <a:moveTo>
                    <a:pt x="79" y="4"/>
                  </a:moveTo>
                  <a:lnTo>
                    <a:pt x="79" y="4"/>
                  </a:lnTo>
                  <a:cubicBezTo>
                    <a:pt x="99" y="9"/>
                    <a:pt x="116" y="27"/>
                    <a:pt x="120" y="49"/>
                  </a:cubicBezTo>
                  <a:cubicBezTo>
                    <a:pt x="126" y="68"/>
                    <a:pt x="120" y="92"/>
                    <a:pt x="105" y="107"/>
                  </a:cubicBezTo>
                  <a:cubicBezTo>
                    <a:pt x="77" y="135"/>
                    <a:pt x="38" y="123"/>
                    <a:pt x="14" y="96"/>
                  </a:cubicBezTo>
                  <a:cubicBezTo>
                    <a:pt x="-7" y="70"/>
                    <a:pt x="-3" y="37"/>
                    <a:pt x="22" y="13"/>
                  </a:cubicBezTo>
                  <a:cubicBezTo>
                    <a:pt x="38" y="0"/>
                    <a:pt x="60" y="-4"/>
                    <a:pt x="79" y="4"/>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6" name="Google Shape;846;p33"/>
            <p:cNvSpPr/>
            <p:nvPr/>
          </p:nvSpPr>
          <p:spPr>
            <a:xfrm>
              <a:off x="7230744" y="3037179"/>
              <a:ext cx="49639" cy="70913"/>
            </a:xfrm>
            <a:custGeom>
              <a:rect b="b" l="l" r="r" t="t"/>
              <a:pathLst>
                <a:path extrusionOk="0" h="90" w="63">
                  <a:moveTo>
                    <a:pt x="59" y="28"/>
                  </a:moveTo>
                  <a:lnTo>
                    <a:pt x="59" y="28"/>
                  </a:lnTo>
                  <a:cubicBezTo>
                    <a:pt x="64" y="43"/>
                    <a:pt x="64" y="63"/>
                    <a:pt x="56" y="77"/>
                  </a:cubicBezTo>
                  <a:cubicBezTo>
                    <a:pt x="53" y="83"/>
                    <a:pt x="47" y="90"/>
                    <a:pt x="39" y="90"/>
                  </a:cubicBezTo>
                  <a:cubicBezTo>
                    <a:pt x="29" y="92"/>
                    <a:pt x="19" y="83"/>
                    <a:pt x="13" y="75"/>
                  </a:cubicBezTo>
                  <a:cubicBezTo>
                    <a:pt x="6" y="63"/>
                    <a:pt x="0" y="49"/>
                    <a:pt x="0" y="36"/>
                  </a:cubicBezTo>
                  <a:cubicBezTo>
                    <a:pt x="0" y="22"/>
                    <a:pt x="6" y="0"/>
                    <a:pt x="19" y="0"/>
                  </a:cubicBezTo>
                  <a:cubicBezTo>
                    <a:pt x="35" y="-2"/>
                    <a:pt x="53" y="16"/>
                    <a:pt x="59" y="28"/>
                  </a:cubicBez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7" name="Google Shape;847;p33"/>
            <p:cNvSpPr/>
            <p:nvPr/>
          </p:nvSpPr>
          <p:spPr>
            <a:xfrm>
              <a:off x="5158496" y="3289314"/>
              <a:ext cx="3460578" cy="650824"/>
            </a:xfrm>
            <a:custGeom>
              <a:rect b="b" l="l" r="r" t="t"/>
              <a:pathLst>
                <a:path extrusionOk="0" h="826" w="4392">
                  <a:moveTo>
                    <a:pt x="77" y="826"/>
                  </a:moveTo>
                  <a:lnTo>
                    <a:pt x="77" y="826"/>
                  </a:lnTo>
                  <a:cubicBezTo>
                    <a:pt x="4315" y="826"/>
                    <a:pt x="4315" y="826"/>
                    <a:pt x="4315" y="826"/>
                  </a:cubicBezTo>
                  <a:cubicBezTo>
                    <a:pt x="4373" y="826"/>
                    <a:pt x="4411" y="762"/>
                    <a:pt x="4381" y="711"/>
                  </a:cubicBezTo>
                  <a:cubicBezTo>
                    <a:pt x="3993" y="39"/>
                    <a:pt x="3993" y="39"/>
                    <a:pt x="3993" y="39"/>
                  </a:cubicBezTo>
                  <a:cubicBezTo>
                    <a:pt x="3980" y="15"/>
                    <a:pt x="3954" y="0"/>
                    <a:pt x="3927" y="0"/>
                  </a:cubicBezTo>
                  <a:cubicBezTo>
                    <a:pt x="467" y="0"/>
                    <a:pt x="467" y="0"/>
                    <a:pt x="467" y="0"/>
                  </a:cubicBezTo>
                  <a:cubicBezTo>
                    <a:pt x="439" y="0"/>
                    <a:pt x="414" y="15"/>
                    <a:pt x="400" y="39"/>
                  </a:cubicBezTo>
                  <a:cubicBezTo>
                    <a:pt x="10" y="711"/>
                    <a:pt x="10" y="711"/>
                    <a:pt x="10" y="711"/>
                  </a:cubicBezTo>
                  <a:cubicBezTo>
                    <a:pt x="-19" y="762"/>
                    <a:pt x="18" y="826"/>
                    <a:pt x="77" y="826"/>
                  </a:cubicBezTo>
                  <a:close/>
                </a:path>
              </a:pathLst>
            </a:custGeom>
            <a:solidFill>
              <a:schemeClr val="accent6"/>
            </a:solidFill>
            <a:ln cap="flat" cmpd="sng" w="19050">
              <a:solidFill>
                <a:schemeClr val="accent4"/>
              </a:solidFill>
              <a:prstDash val="solid"/>
              <a:round/>
              <a:headEnd len="sm" w="sm" type="none"/>
              <a:tailEnd len="sm" w="sm" type="none"/>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8" name="Google Shape;848;p33"/>
            <p:cNvSpPr/>
            <p:nvPr/>
          </p:nvSpPr>
          <p:spPr>
            <a:xfrm>
              <a:off x="5467364" y="3565086"/>
              <a:ext cx="230075" cy="337231"/>
            </a:xfrm>
            <a:custGeom>
              <a:rect b="b" l="l" r="r" t="t"/>
              <a:pathLst>
                <a:path extrusionOk="0" h="428" w="292">
                  <a:moveTo>
                    <a:pt x="53" y="377"/>
                  </a:moveTo>
                  <a:lnTo>
                    <a:pt x="53" y="377"/>
                  </a:lnTo>
                  <a:cubicBezTo>
                    <a:pt x="59" y="394"/>
                    <a:pt x="65" y="427"/>
                    <a:pt x="90" y="414"/>
                  </a:cubicBezTo>
                  <a:cubicBezTo>
                    <a:pt x="102" y="408"/>
                    <a:pt x="108" y="394"/>
                    <a:pt x="112" y="382"/>
                  </a:cubicBezTo>
                  <a:cubicBezTo>
                    <a:pt x="114" y="375"/>
                    <a:pt x="116" y="355"/>
                    <a:pt x="130" y="359"/>
                  </a:cubicBezTo>
                  <a:cubicBezTo>
                    <a:pt x="135" y="361"/>
                    <a:pt x="137" y="367"/>
                    <a:pt x="137" y="371"/>
                  </a:cubicBezTo>
                  <a:cubicBezTo>
                    <a:pt x="137" y="378"/>
                    <a:pt x="137" y="384"/>
                    <a:pt x="137" y="390"/>
                  </a:cubicBezTo>
                  <a:cubicBezTo>
                    <a:pt x="139" y="400"/>
                    <a:pt x="141" y="414"/>
                    <a:pt x="149" y="421"/>
                  </a:cubicBezTo>
                  <a:cubicBezTo>
                    <a:pt x="171" y="441"/>
                    <a:pt x="184" y="410"/>
                    <a:pt x="196" y="394"/>
                  </a:cubicBezTo>
                  <a:cubicBezTo>
                    <a:pt x="208" y="377"/>
                    <a:pt x="243" y="471"/>
                    <a:pt x="257" y="361"/>
                  </a:cubicBezTo>
                  <a:cubicBezTo>
                    <a:pt x="271" y="251"/>
                    <a:pt x="159" y="259"/>
                    <a:pt x="163" y="216"/>
                  </a:cubicBezTo>
                  <a:cubicBezTo>
                    <a:pt x="171" y="175"/>
                    <a:pt x="276" y="208"/>
                    <a:pt x="290" y="98"/>
                  </a:cubicBezTo>
                  <a:cubicBezTo>
                    <a:pt x="304" y="-12"/>
                    <a:pt x="247" y="71"/>
                    <a:pt x="239" y="51"/>
                  </a:cubicBezTo>
                  <a:cubicBezTo>
                    <a:pt x="233" y="34"/>
                    <a:pt x="228" y="0"/>
                    <a:pt x="202" y="14"/>
                  </a:cubicBezTo>
                  <a:cubicBezTo>
                    <a:pt x="190" y="20"/>
                    <a:pt x="186" y="31"/>
                    <a:pt x="182" y="41"/>
                  </a:cubicBezTo>
                  <a:cubicBezTo>
                    <a:pt x="181" y="47"/>
                    <a:pt x="181" y="53"/>
                    <a:pt x="177" y="59"/>
                  </a:cubicBezTo>
                  <a:cubicBezTo>
                    <a:pt x="175" y="63"/>
                    <a:pt x="173" y="69"/>
                    <a:pt x="167" y="69"/>
                  </a:cubicBezTo>
                  <a:cubicBezTo>
                    <a:pt x="153" y="69"/>
                    <a:pt x="155" y="49"/>
                    <a:pt x="155" y="41"/>
                  </a:cubicBezTo>
                  <a:cubicBezTo>
                    <a:pt x="153" y="30"/>
                    <a:pt x="153" y="14"/>
                    <a:pt x="143" y="6"/>
                  </a:cubicBezTo>
                  <a:cubicBezTo>
                    <a:pt x="122" y="-13"/>
                    <a:pt x="108" y="18"/>
                    <a:pt x="96" y="34"/>
                  </a:cubicBezTo>
                  <a:cubicBezTo>
                    <a:pt x="84" y="51"/>
                    <a:pt x="49" y="-43"/>
                    <a:pt x="35" y="67"/>
                  </a:cubicBezTo>
                  <a:cubicBezTo>
                    <a:pt x="22" y="177"/>
                    <a:pt x="134" y="169"/>
                    <a:pt x="130" y="212"/>
                  </a:cubicBezTo>
                  <a:cubicBezTo>
                    <a:pt x="122" y="253"/>
                    <a:pt x="16" y="220"/>
                    <a:pt x="2" y="330"/>
                  </a:cubicBezTo>
                  <a:cubicBezTo>
                    <a:pt x="-12" y="439"/>
                    <a:pt x="45" y="357"/>
                    <a:pt x="53" y="377"/>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49" name="Google Shape;849;p33"/>
            <p:cNvSpPr/>
            <p:nvPr/>
          </p:nvSpPr>
          <p:spPr>
            <a:xfrm>
              <a:off x="5580037" y="3645454"/>
              <a:ext cx="81944" cy="193041"/>
            </a:xfrm>
            <a:custGeom>
              <a:rect b="b" l="l" r="r" t="t"/>
              <a:pathLst>
                <a:path extrusionOk="0" h="245" w="104">
                  <a:moveTo>
                    <a:pt x="0" y="116"/>
                  </a:moveTo>
                  <a:lnTo>
                    <a:pt x="0" y="116"/>
                  </a:lnTo>
                  <a:cubicBezTo>
                    <a:pt x="2" y="102"/>
                    <a:pt x="10" y="88"/>
                    <a:pt x="24" y="77"/>
                  </a:cubicBezTo>
                  <a:cubicBezTo>
                    <a:pt x="32" y="71"/>
                    <a:pt x="39" y="65"/>
                    <a:pt x="49" y="59"/>
                  </a:cubicBezTo>
                  <a:cubicBezTo>
                    <a:pt x="55" y="55"/>
                    <a:pt x="61" y="49"/>
                    <a:pt x="67" y="45"/>
                  </a:cubicBezTo>
                  <a:cubicBezTo>
                    <a:pt x="79" y="37"/>
                    <a:pt x="92" y="22"/>
                    <a:pt x="94" y="6"/>
                  </a:cubicBezTo>
                  <a:cubicBezTo>
                    <a:pt x="94" y="2"/>
                    <a:pt x="96" y="0"/>
                    <a:pt x="98" y="0"/>
                  </a:cubicBezTo>
                  <a:cubicBezTo>
                    <a:pt x="102" y="0"/>
                    <a:pt x="104" y="2"/>
                    <a:pt x="104" y="6"/>
                  </a:cubicBezTo>
                  <a:cubicBezTo>
                    <a:pt x="102" y="28"/>
                    <a:pt x="86" y="43"/>
                    <a:pt x="73" y="53"/>
                  </a:cubicBezTo>
                  <a:cubicBezTo>
                    <a:pt x="67" y="59"/>
                    <a:pt x="61" y="63"/>
                    <a:pt x="55" y="67"/>
                  </a:cubicBezTo>
                  <a:cubicBezTo>
                    <a:pt x="45" y="73"/>
                    <a:pt x="38" y="79"/>
                    <a:pt x="30" y="84"/>
                  </a:cubicBezTo>
                  <a:cubicBezTo>
                    <a:pt x="16" y="98"/>
                    <a:pt x="8" y="114"/>
                    <a:pt x="12" y="127"/>
                  </a:cubicBezTo>
                  <a:cubicBezTo>
                    <a:pt x="14" y="137"/>
                    <a:pt x="20" y="147"/>
                    <a:pt x="30" y="155"/>
                  </a:cubicBezTo>
                  <a:cubicBezTo>
                    <a:pt x="34" y="159"/>
                    <a:pt x="38" y="163"/>
                    <a:pt x="41" y="165"/>
                  </a:cubicBezTo>
                  <a:cubicBezTo>
                    <a:pt x="47" y="171"/>
                    <a:pt x="53" y="174"/>
                    <a:pt x="57" y="180"/>
                  </a:cubicBezTo>
                  <a:cubicBezTo>
                    <a:pt x="75" y="196"/>
                    <a:pt x="85" y="218"/>
                    <a:pt x="85" y="239"/>
                  </a:cubicBezTo>
                  <a:cubicBezTo>
                    <a:pt x="86" y="243"/>
                    <a:pt x="82" y="245"/>
                    <a:pt x="81" y="245"/>
                  </a:cubicBezTo>
                  <a:cubicBezTo>
                    <a:pt x="77" y="245"/>
                    <a:pt x="75" y="243"/>
                    <a:pt x="75" y="241"/>
                  </a:cubicBezTo>
                  <a:cubicBezTo>
                    <a:pt x="73" y="221"/>
                    <a:pt x="65" y="202"/>
                    <a:pt x="51" y="186"/>
                  </a:cubicBezTo>
                  <a:cubicBezTo>
                    <a:pt x="45" y="182"/>
                    <a:pt x="39" y="178"/>
                    <a:pt x="35" y="172"/>
                  </a:cubicBezTo>
                  <a:cubicBezTo>
                    <a:pt x="30" y="171"/>
                    <a:pt x="26" y="167"/>
                    <a:pt x="22" y="163"/>
                  </a:cubicBezTo>
                  <a:cubicBezTo>
                    <a:pt x="10" y="153"/>
                    <a:pt x="4" y="141"/>
                    <a:pt x="0" y="129"/>
                  </a:cubicBezTo>
                  <a:cubicBezTo>
                    <a:pt x="0" y="126"/>
                    <a:pt x="0" y="122"/>
                    <a:pt x="0" y="116"/>
                  </a:cubicBezTo>
                  <a:close/>
                </a:path>
              </a:pathLst>
            </a:custGeom>
            <a:solidFill>
              <a:schemeClr val="accent2"/>
            </a:solidFill>
            <a:ln>
              <a:noFill/>
            </a:ln>
          </p:spPr>
          <p:txBody>
            <a:bodyPr anchorCtr="1" anchor="ctr" bIns="43200" lIns="90000" spcFirstLastPara="1" rIns="90000" wrap="square" tIns="432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0" name="Google Shape;850;p33"/>
            <p:cNvSpPr/>
            <p:nvPr/>
          </p:nvSpPr>
          <p:spPr>
            <a:xfrm>
              <a:off x="5498881" y="3626544"/>
              <a:ext cx="81944" cy="194617"/>
            </a:xfrm>
            <a:custGeom>
              <a:rect b="b" l="l" r="r" t="t"/>
              <a:pathLst>
                <a:path extrusionOk="0" h="247" w="104">
                  <a:moveTo>
                    <a:pt x="19" y="7"/>
                  </a:moveTo>
                  <a:lnTo>
                    <a:pt x="19" y="7"/>
                  </a:lnTo>
                  <a:cubicBezTo>
                    <a:pt x="19" y="5"/>
                    <a:pt x="21" y="3"/>
                    <a:pt x="23" y="0"/>
                  </a:cubicBezTo>
                  <a:cubicBezTo>
                    <a:pt x="27" y="0"/>
                    <a:pt x="29" y="3"/>
                    <a:pt x="29" y="7"/>
                  </a:cubicBezTo>
                  <a:cubicBezTo>
                    <a:pt x="31" y="26"/>
                    <a:pt x="39" y="46"/>
                    <a:pt x="52" y="59"/>
                  </a:cubicBezTo>
                  <a:cubicBezTo>
                    <a:pt x="58" y="65"/>
                    <a:pt x="62" y="69"/>
                    <a:pt x="68" y="73"/>
                  </a:cubicBezTo>
                  <a:cubicBezTo>
                    <a:pt x="72" y="77"/>
                    <a:pt x="78" y="79"/>
                    <a:pt x="82" y="83"/>
                  </a:cubicBezTo>
                  <a:cubicBezTo>
                    <a:pt x="94" y="95"/>
                    <a:pt x="99" y="104"/>
                    <a:pt x="103" y="116"/>
                  </a:cubicBezTo>
                  <a:cubicBezTo>
                    <a:pt x="105" y="134"/>
                    <a:pt x="97" y="153"/>
                    <a:pt x="80" y="169"/>
                  </a:cubicBezTo>
                  <a:cubicBezTo>
                    <a:pt x="72" y="177"/>
                    <a:pt x="62" y="183"/>
                    <a:pt x="54" y="189"/>
                  </a:cubicBezTo>
                  <a:cubicBezTo>
                    <a:pt x="48" y="193"/>
                    <a:pt x="43" y="196"/>
                    <a:pt x="36" y="200"/>
                  </a:cubicBezTo>
                  <a:cubicBezTo>
                    <a:pt x="25" y="210"/>
                    <a:pt x="11" y="224"/>
                    <a:pt x="9" y="242"/>
                  </a:cubicBezTo>
                  <a:cubicBezTo>
                    <a:pt x="9" y="245"/>
                    <a:pt x="7" y="247"/>
                    <a:pt x="3" y="247"/>
                  </a:cubicBezTo>
                  <a:cubicBezTo>
                    <a:pt x="1" y="247"/>
                    <a:pt x="0" y="243"/>
                    <a:pt x="0" y="242"/>
                  </a:cubicBezTo>
                  <a:cubicBezTo>
                    <a:pt x="1" y="220"/>
                    <a:pt x="17" y="202"/>
                    <a:pt x="29" y="193"/>
                  </a:cubicBezTo>
                  <a:cubicBezTo>
                    <a:pt x="36" y="189"/>
                    <a:pt x="43" y="185"/>
                    <a:pt x="48" y="181"/>
                  </a:cubicBezTo>
                  <a:cubicBezTo>
                    <a:pt x="58" y="175"/>
                    <a:pt x="66" y="169"/>
                    <a:pt x="74" y="161"/>
                  </a:cubicBezTo>
                  <a:cubicBezTo>
                    <a:pt x="88" y="150"/>
                    <a:pt x="95" y="132"/>
                    <a:pt x="91" y="118"/>
                  </a:cubicBezTo>
                  <a:cubicBezTo>
                    <a:pt x="90" y="110"/>
                    <a:pt x="84" y="101"/>
                    <a:pt x="74" y="91"/>
                  </a:cubicBezTo>
                  <a:cubicBezTo>
                    <a:pt x="70" y="89"/>
                    <a:pt x="66" y="85"/>
                    <a:pt x="62" y="81"/>
                  </a:cubicBezTo>
                  <a:cubicBezTo>
                    <a:pt x="56" y="77"/>
                    <a:pt x="50" y="73"/>
                    <a:pt x="44" y="67"/>
                  </a:cubicBezTo>
                  <a:cubicBezTo>
                    <a:pt x="29" y="52"/>
                    <a:pt x="19" y="30"/>
                    <a:pt x="19" y="7"/>
                  </a:cubicBezTo>
                  <a:close/>
                </a:path>
              </a:pathLst>
            </a:custGeom>
            <a:solidFill>
              <a:schemeClr val="accent2"/>
            </a:solidFill>
            <a:ln>
              <a:noFill/>
            </a:ln>
          </p:spPr>
          <p:txBody>
            <a:bodyPr anchorCtr="1" anchor="ctr" bIns="43900" lIns="90000" spcFirstLastPara="1" rIns="90000" wrap="square" tIns="439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851" name="Google Shape;851;p33"/>
            <p:cNvGrpSpPr/>
            <p:nvPr/>
          </p:nvGrpSpPr>
          <p:grpSpPr>
            <a:xfrm>
              <a:off x="5857388" y="3743944"/>
              <a:ext cx="309656" cy="303350"/>
              <a:chOff x="5857388" y="3743944"/>
              <a:chExt cx="309656" cy="303350"/>
            </a:xfrm>
          </p:grpSpPr>
          <p:sp>
            <p:nvSpPr>
              <p:cNvPr id="852" name="Google Shape;852;p33"/>
              <p:cNvSpPr/>
              <p:nvPr/>
            </p:nvSpPr>
            <p:spPr>
              <a:xfrm>
                <a:off x="5857388" y="3743944"/>
                <a:ext cx="309656" cy="303350"/>
              </a:xfrm>
              <a:custGeom>
                <a:rect b="b" l="l" r="r" t="t"/>
                <a:pathLst>
                  <a:path extrusionOk="0" h="385" w="393">
                    <a:moveTo>
                      <a:pt x="261" y="341"/>
                    </a:moveTo>
                    <a:lnTo>
                      <a:pt x="261" y="341"/>
                    </a:lnTo>
                    <a:cubicBezTo>
                      <a:pt x="279" y="345"/>
                      <a:pt x="307" y="355"/>
                      <a:pt x="310" y="328"/>
                    </a:cubicBezTo>
                    <a:cubicBezTo>
                      <a:pt x="312" y="316"/>
                      <a:pt x="307" y="306"/>
                      <a:pt x="299" y="298"/>
                    </a:cubicBezTo>
                    <a:cubicBezTo>
                      <a:pt x="295" y="291"/>
                      <a:pt x="281" y="281"/>
                      <a:pt x="293" y="271"/>
                    </a:cubicBezTo>
                    <a:cubicBezTo>
                      <a:pt x="297" y="269"/>
                      <a:pt x="303" y="269"/>
                      <a:pt x="307" y="271"/>
                    </a:cubicBezTo>
                    <a:cubicBezTo>
                      <a:pt x="310" y="273"/>
                      <a:pt x="314" y="275"/>
                      <a:pt x="318" y="279"/>
                    </a:cubicBezTo>
                    <a:cubicBezTo>
                      <a:pt x="328" y="283"/>
                      <a:pt x="338" y="287"/>
                      <a:pt x="350" y="283"/>
                    </a:cubicBezTo>
                    <a:cubicBezTo>
                      <a:pt x="375" y="275"/>
                      <a:pt x="360" y="249"/>
                      <a:pt x="355" y="232"/>
                    </a:cubicBezTo>
                    <a:cubicBezTo>
                      <a:pt x="350" y="214"/>
                      <a:pt x="436" y="228"/>
                      <a:pt x="365" y="167"/>
                    </a:cubicBezTo>
                    <a:cubicBezTo>
                      <a:pt x="293" y="107"/>
                      <a:pt x="236" y="202"/>
                      <a:pt x="207" y="179"/>
                    </a:cubicBezTo>
                    <a:cubicBezTo>
                      <a:pt x="181" y="155"/>
                      <a:pt x="265" y="83"/>
                      <a:pt x="193" y="22"/>
                    </a:cubicBezTo>
                    <a:cubicBezTo>
                      <a:pt x="122" y="-39"/>
                      <a:pt x="150" y="46"/>
                      <a:pt x="132" y="42"/>
                    </a:cubicBezTo>
                    <a:cubicBezTo>
                      <a:pt x="115" y="40"/>
                      <a:pt x="87" y="30"/>
                      <a:pt x="83" y="57"/>
                    </a:cubicBezTo>
                    <a:cubicBezTo>
                      <a:pt x="81" y="69"/>
                      <a:pt x="85" y="77"/>
                      <a:pt x="91" y="85"/>
                    </a:cubicBezTo>
                    <a:cubicBezTo>
                      <a:pt x="95" y="91"/>
                      <a:pt x="99" y="93"/>
                      <a:pt x="101" y="98"/>
                    </a:cubicBezTo>
                    <a:cubicBezTo>
                      <a:pt x="103" y="101"/>
                      <a:pt x="105" y="107"/>
                      <a:pt x="103" y="110"/>
                    </a:cubicBezTo>
                    <a:cubicBezTo>
                      <a:pt x="95" y="122"/>
                      <a:pt x="83" y="112"/>
                      <a:pt x="75" y="108"/>
                    </a:cubicBezTo>
                    <a:cubicBezTo>
                      <a:pt x="67" y="103"/>
                      <a:pt x="56" y="98"/>
                      <a:pt x="44" y="103"/>
                    </a:cubicBezTo>
                    <a:cubicBezTo>
                      <a:pt x="18" y="110"/>
                      <a:pt x="32" y="136"/>
                      <a:pt x="38" y="153"/>
                    </a:cubicBezTo>
                    <a:cubicBezTo>
                      <a:pt x="44" y="171"/>
                      <a:pt x="-44" y="157"/>
                      <a:pt x="28" y="218"/>
                    </a:cubicBezTo>
                    <a:cubicBezTo>
                      <a:pt x="99" y="279"/>
                      <a:pt x="156" y="183"/>
                      <a:pt x="185" y="206"/>
                    </a:cubicBezTo>
                    <a:cubicBezTo>
                      <a:pt x="213" y="230"/>
                      <a:pt x="128" y="302"/>
                      <a:pt x="199" y="363"/>
                    </a:cubicBezTo>
                    <a:cubicBezTo>
                      <a:pt x="271" y="424"/>
                      <a:pt x="244" y="339"/>
                      <a:pt x="261" y="341"/>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3" name="Google Shape;853;p33"/>
              <p:cNvSpPr/>
              <p:nvPr/>
            </p:nvSpPr>
            <p:spPr>
              <a:xfrm>
                <a:off x="5989759" y="3792007"/>
                <a:ext cx="133160" cy="113461"/>
              </a:xfrm>
              <a:custGeom>
                <a:rect b="b" l="l" r="r" t="t"/>
                <a:pathLst>
                  <a:path extrusionOk="0" h="144" w="169">
                    <a:moveTo>
                      <a:pt x="31" y="136"/>
                    </a:moveTo>
                    <a:lnTo>
                      <a:pt x="31" y="136"/>
                    </a:lnTo>
                    <a:cubicBezTo>
                      <a:pt x="21" y="128"/>
                      <a:pt x="15" y="116"/>
                      <a:pt x="15" y="100"/>
                    </a:cubicBezTo>
                    <a:cubicBezTo>
                      <a:pt x="13" y="90"/>
                      <a:pt x="15" y="79"/>
                      <a:pt x="15" y="69"/>
                    </a:cubicBezTo>
                    <a:cubicBezTo>
                      <a:pt x="15" y="63"/>
                      <a:pt x="17" y="55"/>
                      <a:pt x="17" y="49"/>
                    </a:cubicBezTo>
                    <a:cubicBezTo>
                      <a:pt x="17" y="35"/>
                      <a:pt x="13" y="18"/>
                      <a:pt x="1" y="10"/>
                    </a:cubicBezTo>
                    <a:cubicBezTo>
                      <a:pt x="-1" y="8"/>
                      <a:pt x="-1" y="4"/>
                      <a:pt x="1" y="2"/>
                    </a:cubicBezTo>
                    <a:cubicBezTo>
                      <a:pt x="3" y="0"/>
                      <a:pt x="5" y="0"/>
                      <a:pt x="7" y="0"/>
                    </a:cubicBezTo>
                    <a:cubicBezTo>
                      <a:pt x="23" y="12"/>
                      <a:pt x="27" y="32"/>
                      <a:pt x="27" y="47"/>
                    </a:cubicBezTo>
                    <a:cubicBezTo>
                      <a:pt x="27" y="55"/>
                      <a:pt x="25" y="61"/>
                      <a:pt x="25" y="69"/>
                    </a:cubicBezTo>
                    <a:cubicBezTo>
                      <a:pt x="25" y="79"/>
                      <a:pt x="23" y="89"/>
                      <a:pt x="25" y="98"/>
                    </a:cubicBezTo>
                    <a:cubicBezTo>
                      <a:pt x="25" y="116"/>
                      <a:pt x="33" y="128"/>
                      <a:pt x="45" y="132"/>
                    </a:cubicBezTo>
                    <a:cubicBezTo>
                      <a:pt x="52" y="136"/>
                      <a:pt x="62" y="133"/>
                      <a:pt x="76" y="130"/>
                    </a:cubicBezTo>
                    <a:cubicBezTo>
                      <a:pt x="80" y="128"/>
                      <a:pt x="84" y="126"/>
                      <a:pt x="88" y="124"/>
                    </a:cubicBezTo>
                    <a:cubicBezTo>
                      <a:pt x="95" y="122"/>
                      <a:pt x="101" y="118"/>
                      <a:pt x="109" y="116"/>
                    </a:cubicBezTo>
                    <a:cubicBezTo>
                      <a:pt x="129" y="110"/>
                      <a:pt x="150" y="112"/>
                      <a:pt x="168" y="122"/>
                    </a:cubicBezTo>
                    <a:cubicBezTo>
                      <a:pt x="170" y="122"/>
                      <a:pt x="170" y="126"/>
                      <a:pt x="168" y="128"/>
                    </a:cubicBezTo>
                    <a:cubicBezTo>
                      <a:pt x="168" y="130"/>
                      <a:pt x="164" y="132"/>
                      <a:pt x="162" y="130"/>
                    </a:cubicBezTo>
                    <a:cubicBezTo>
                      <a:pt x="146" y="122"/>
                      <a:pt x="127" y="122"/>
                      <a:pt x="109" y="126"/>
                    </a:cubicBezTo>
                    <a:cubicBezTo>
                      <a:pt x="103" y="128"/>
                      <a:pt x="97" y="130"/>
                      <a:pt x="92" y="133"/>
                    </a:cubicBezTo>
                    <a:cubicBezTo>
                      <a:pt x="86" y="136"/>
                      <a:pt x="82" y="137"/>
                      <a:pt x="76" y="139"/>
                    </a:cubicBezTo>
                    <a:cubicBezTo>
                      <a:pt x="62" y="143"/>
                      <a:pt x="50" y="145"/>
                      <a:pt x="41" y="141"/>
                    </a:cubicBezTo>
                    <a:cubicBezTo>
                      <a:pt x="37" y="139"/>
                      <a:pt x="33" y="137"/>
                      <a:pt x="31" y="136"/>
                    </a:cubicBezTo>
                    <a:close/>
                  </a:path>
                </a:pathLst>
              </a:custGeom>
              <a:solidFill>
                <a:schemeClr val="accen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4" name="Google Shape;854;p33"/>
              <p:cNvSpPr/>
              <p:nvPr/>
            </p:nvSpPr>
            <p:spPr>
              <a:xfrm>
                <a:off x="5898360" y="3890498"/>
                <a:ext cx="133948" cy="112673"/>
              </a:xfrm>
              <a:custGeom>
                <a:rect b="b" l="l" r="r" t="t"/>
                <a:pathLst>
                  <a:path extrusionOk="0" h="143" w="170">
                    <a:moveTo>
                      <a:pt x="2" y="22"/>
                    </a:moveTo>
                    <a:lnTo>
                      <a:pt x="2" y="22"/>
                    </a:lnTo>
                    <a:cubicBezTo>
                      <a:pt x="0" y="20"/>
                      <a:pt x="0" y="18"/>
                      <a:pt x="0" y="14"/>
                    </a:cubicBezTo>
                    <a:cubicBezTo>
                      <a:pt x="2" y="12"/>
                      <a:pt x="6" y="12"/>
                      <a:pt x="8" y="12"/>
                    </a:cubicBezTo>
                    <a:cubicBezTo>
                      <a:pt x="23" y="20"/>
                      <a:pt x="41" y="22"/>
                      <a:pt x="61" y="16"/>
                    </a:cubicBezTo>
                    <a:cubicBezTo>
                      <a:pt x="67" y="14"/>
                      <a:pt x="72" y="12"/>
                      <a:pt x="78" y="11"/>
                    </a:cubicBezTo>
                    <a:cubicBezTo>
                      <a:pt x="82" y="8"/>
                      <a:pt x="88" y="7"/>
                      <a:pt x="92" y="5"/>
                    </a:cubicBezTo>
                    <a:cubicBezTo>
                      <a:pt x="108" y="-1"/>
                      <a:pt x="119" y="-1"/>
                      <a:pt x="129" y="1"/>
                    </a:cubicBezTo>
                    <a:cubicBezTo>
                      <a:pt x="143" y="7"/>
                      <a:pt x="153" y="22"/>
                      <a:pt x="155" y="44"/>
                    </a:cubicBezTo>
                    <a:cubicBezTo>
                      <a:pt x="155" y="54"/>
                      <a:pt x="155" y="63"/>
                      <a:pt x="155" y="73"/>
                    </a:cubicBezTo>
                    <a:cubicBezTo>
                      <a:pt x="153" y="81"/>
                      <a:pt x="153" y="87"/>
                      <a:pt x="153" y="95"/>
                    </a:cubicBezTo>
                    <a:cubicBezTo>
                      <a:pt x="153" y="106"/>
                      <a:pt x="155" y="124"/>
                      <a:pt x="168" y="134"/>
                    </a:cubicBezTo>
                    <a:cubicBezTo>
                      <a:pt x="170" y="136"/>
                      <a:pt x="170" y="138"/>
                      <a:pt x="168" y="140"/>
                    </a:cubicBezTo>
                    <a:cubicBezTo>
                      <a:pt x="166" y="144"/>
                      <a:pt x="162" y="144"/>
                      <a:pt x="161" y="142"/>
                    </a:cubicBezTo>
                    <a:cubicBezTo>
                      <a:pt x="147" y="132"/>
                      <a:pt x="143" y="110"/>
                      <a:pt x="143" y="95"/>
                    </a:cubicBezTo>
                    <a:cubicBezTo>
                      <a:pt x="143" y="89"/>
                      <a:pt x="143" y="81"/>
                      <a:pt x="145" y="75"/>
                    </a:cubicBezTo>
                    <a:cubicBezTo>
                      <a:pt x="145" y="63"/>
                      <a:pt x="145" y="55"/>
                      <a:pt x="145" y="46"/>
                    </a:cubicBezTo>
                    <a:cubicBezTo>
                      <a:pt x="143" y="28"/>
                      <a:pt x="135" y="14"/>
                      <a:pt x="125" y="11"/>
                    </a:cubicBezTo>
                    <a:cubicBezTo>
                      <a:pt x="117" y="8"/>
                      <a:pt x="108" y="8"/>
                      <a:pt x="94" y="12"/>
                    </a:cubicBezTo>
                    <a:cubicBezTo>
                      <a:pt x="90" y="14"/>
                      <a:pt x="86" y="16"/>
                      <a:pt x="80" y="18"/>
                    </a:cubicBezTo>
                    <a:cubicBezTo>
                      <a:pt x="74" y="22"/>
                      <a:pt x="68" y="24"/>
                      <a:pt x="61" y="26"/>
                    </a:cubicBezTo>
                    <a:cubicBezTo>
                      <a:pt x="41" y="32"/>
                      <a:pt x="20" y="30"/>
                      <a:pt x="2" y="22"/>
                    </a:cubicBezTo>
                    <a:close/>
                  </a:path>
                </a:pathLst>
              </a:custGeom>
              <a:solidFill>
                <a:schemeClr val="accent2"/>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855" name="Google Shape;855;p33"/>
            <p:cNvGrpSpPr/>
            <p:nvPr/>
          </p:nvGrpSpPr>
          <p:grpSpPr>
            <a:xfrm>
              <a:off x="5508336" y="3747096"/>
              <a:ext cx="343536" cy="290743"/>
              <a:chOff x="5508336" y="3747096"/>
              <a:chExt cx="343536" cy="290743"/>
            </a:xfrm>
          </p:grpSpPr>
          <p:sp>
            <p:nvSpPr>
              <p:cNvPr id="856" name="Google Shape;856;p33"/>
              <p:cNvSpPr/>
              <p:nvPr/>
            </p:nvSpPr>
            <p:spPr>
              <a:xfrm>
                <a:off x="5508336" y="3747096"/>
                <a:ext cx="343536" cy="290743"/>
              </a:xfrm>
              <a:custGeom>
                <a:rect b="b" l="l" r="r" t="t"/>
                <a:pathLst>
                  <a:path extrusionOk="0" h="369" w="436">
                    <a:moveTo>
                      <a:pt x="405" y="181"/>
                    </a:moveTo>
                    <a:lnTo>
                      <a:pt x="405" y="181"/>
                    </a:lnTo>
                    <a:cubicBezTo>
                      <a:pt x="416" y="165"/>
                      <a:pt x="442" y="144"/>
                      <a:pt x="418" y="130"/>
                    </a:cubicBezTo>
                    <a:cubicBezTo>
                      <a:pt x="407" y="122"/>
                      <a:pt x="393" y="124"/>
                      <a:pt x="381" y="128"/>
                    </a:cubicBezTo>
                    <a:cubicBezTo>
                      <a:pt x="373" y="130"/>
                      <a:pt x="354" y="138"/>
                      <a:pt x="352" y="124"/>
                    </a:cubicBezTo>
                    <a:cubicBezTo>
                      <a:pt x="350" y="118"/>
                      <a:pt x="354" y="114"/>
                      <a:pt x="358" y="110"/>
                    </a:cubicBezTo>
                    <a:cubicBezTo>
                      <a:pt x="362" y="106"/>
                      <a:pt x="367" y="104"/>
                      <a:pt x="373" y="100"/>
                    </a:cubicBezTo>
                    <a:cubicBezTo>
                      <a:pt x="381" y="94"/>
                      <a:pt x="391" y="87"/>
                      <a:pt x="395" y="75"/>
                    </a:cubicBezTo>
                    <a:cubicBezTo>
                      <a:pt x="401" y="47"/>
                      <a:pt x="367" y="51"/>
                      <a:pt x="346" y="49"/>
                    </a:cubicBezTo>
                    <a:cubicBezTo>
                      <a:pt x="326" y="47"/>
                      <a:pt x="389" y="-31"/>
                      <a:pt x="287" y="14"/>
                    </a:cubicBezTo>
                    <a:cubicBezTo>
                      <a:pt x="187" y="57"/>
                      <a:pt x="250" y="149"/>
                      <a:pt x="211" y="169"/>
                    </a:cubicBezTo>
                    <a:cubicBezTo>
                      <a:pt x="172" y="185"/>
                      <a:pt x="146" y="77"/>
                      <a:pt x="46" y="120"/>
                    </a:cubicBezTo>
                    <a:cubicBezTo>
                      <a:pt x="-56" y="165"/>
                      <a:pt x="44" y="171"/>
                      <a:pt x="31" y="187"/>
                    </a:cubicBezTo>
                    <a:cubicBezTo>
                      <a:pt x="19" y="202"/>
                      <a:pt x="-7" y="226"/>
                      <a:pt x="17" y="240"/>
                    </a:cubicBezTo>
                    <a:cubicBezTo>
                      <a:pt x="29" y="245"/>
                      <a:pt x="40" y="243"/>
                      <a:pt x="52" y="241"/>
                    </a:cubicBezTo>
                    <a:cubicBezTo>
                      <a:pt x="58" y="241"/>
                      <a:pt x="64" y="237"/>
                      <a:pt x="70" y="237"/>
                    </a:cubicBezTo>
                    <a:cubicBezTo>
                      <a:pt x="74" y="237"/>
                      <a:pt x="79" y="237"/>
                      <a:pt x="83" y="241"/>
                    </a:cubicBezTo>
                    <a:cubicBezTo>
                      <a:pt x="91" y="253"/>
                      <a:pt x="74" y="261"/>
                      <a:pt x="66" y="265"/>
                    </a:cubicBezTo>
                    <a:cubicBezTo>
                      <a:pt x="56" y="273"/>
                      <a:pt x="44" y="281"/>
                      <a:pt x="42" y="294"/>
                    </a:cubicBezTo>
                    <a:cubicBezTo>
                      <a:pt x="36" y="322"/>
                      <a:pt x="68" y="318"/>
                      <a:pt x="89" y="320"/>
                    </a:cubicBezTo>
                    <a:cubicBezTo>
                      <a:pt x="109" y="322"/>
                      <a:pt x="46" y="400"/>
                      <a:pt x="148" y="355"/>
                    </a:cubicBezTo>
                    <a:cubicBezTo>
                      <a:pt x="250" y="310"/>
                      <a:pt x="187" y="220"/>
                      <a:pt x="224" y="200"/>
                    </a:cubicBezTo>
                    <a:cubicBezTo>
                      <a:pt x="266" y="185"/>
                      <a:pt x="289" y="292"/>
                      <a:pt x="391" y="249"/>
                    </a:cubicBezTo>
                    <a:cubicBezTo>
                      <a:pt x="491" y="204"/>
                      <a:pt x="393" y="198"/>
                      <a:pt x="405" y="18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7" name="Google Shape;857;p33"/>
              <p:cNvSpPr/>
              <p:nvPr/>
            </p:nvSpPr>
            <p:spPr>
              <a:xfrm>
                <a:off x="5565067" y="3784128"/>
                <a:ext cx="174920" cy="111885"/>
              </a:xfrm>
              <a:custGeom>
                <a:rect b="b" l="l" r="r" t="t"/>
                <a:pathLst>
                  <a:path extrusionOk="0" h="142" w="222">
                    <a:moveTo>
                      <a:pt x="150" y="138"/>
                    </a:moveTo>
                    <a:lnTo>
                      <a:pt x="150" y="138"/>
                    </a:lnTo>
                    <a:cubicBezTo>
                      <a:pt x="139" y="143"/>
                      <a:pt x="123" y="143"/>
                      <a:pt x="105" y="138"/>
                    </a:cubicBezTo>
                    <a:cubicBezTo>
                      <a:pt x="96" y="136"/>
                      <a:pt x="86" y="130"/>
                      <a:pt x="76" y="126"/>
                    </a:cubicBezTo>
                    <a:cubicBezTo>
                      <a:pt x="70" y="122"/>
                      <a:pt x="62" y="120"/>
                      <a:pt x="57" y="116"/>
                    </a:cubicBezTo>
                    <a:cubicBezTo>
                      <a:pt x="43" y="112"/>
                      <a:pt x="23" y="106"/>
                      <a:pt x="7" y="114"/>
                    </a:cubicBezTo>
                    <a:cubicBezTo>
                      <a:pt x="6" y="116"/>
                      <a:pt x="2" y="114"/>
                      <a:pt x="2" y="112"/>
                    </a:cubicBezTo>
                    <a:cubicBezTo>
                      <a:pt x="0" y="110"/>
                      <a:pt x="0" y="106"/>
                      <a:pt x="4" y="106"/>
                    </a:cubicBezTo>
                    <a:cubicBezTo>
                      <a:pt x="23" y="95"/>
                      <a:pt x="45" y="100"/>
                      <a:pt x="60" y="106"/>
                    </a:cubicBezTo>
                    <a:cubicBezTo>
                      <a:pt x="66" y="110"/>
                      <a:pt x="74" y="112"/>
                      <a:pt x="80" y="116"/>
                    </a:cubicBezTo>
                    <a:cubicBezTo>
                      <a:pt x="90" y="120"/>
                      <a:pt x="100" y="126"/>
                      <a:pt x="109" y="128"/>
                    </a:cubicBezTo>
                    <a:cubicBezTo>
                      <a:pt x="127" y="134"/>
                      <a:pt x="145" y="132"/>
                      <a:pt x="156" y="122"/>
                    </a:cubicBezTo>
                    <a:cubicBezTo>
                      <a:pt x="162" y="116"/>
                      <a:pt x="168" y="106"/>
                      <a:pt x="170" y="93"/>
                    </a:cubicBezTo>
                    <a:cubicBezTo>
                      <a:pt x="170" y="87"/>
                      <a:pt x="172" y="83"/>
                      <a:pt x="172" y="77"/>
                    </a:cubicBezTo>
                    <a:cubicBezTo>
                      <a:pt x="174" y="71"/>
                      <a:pt x="174" y="63"/>
                      <a:pt x="176" y="56"/>
                    </a:cubicBezTo>
                    <a:cubicBezTo>
                      <a:pt x="182" y="34"/>
                      <a:pt x="195" y="14"/>
                      <a:pt x="213" y="0"/>
                    </a:cubicBezTo>
                    <a:cubicBezTo>
                      <a:pt x="215" y="-2"/>
                      <a:pt x="219" y="0"/>
                      <a:pt x="221" y="2"/>
                    </a:cubicBezTo>
                    <a:cubicBezTo>
                      <a:pt x="223" y="4"/>
                      <a:pt x="223" y="9"/>
                      <a:pt x="219" y="10"/>
                    </a:cubicBezTo>
                    <a:cubicBezTo>
                      <a:pt x="204" y="22"/>
                      <a:pt x="191" y="40"/>
                      <a:pt x="186" y="57"/>
                    </a:cubicBezTo>
                    <a:cubicBezTo>
                      <a:pt x="184" y="65"/>
                      <a:pt x="184" y="71"/>
                      <a:pt x="182" y="79"/>
                    </a:cubicBezTo>
                    <a:cubicBezTo>
                      <a:pt x="182" y="85"/>
                      <a:pt x="182" y="89"/>
                      <a:pt x="180" y="95"/>
                    </a:cubicBezTo>
                    <a:cubicBezTo>
                      <a:pt x="178" y="110"/>
                      <a:pt x="172" y="122"/>
                      <a:pt x="162" y="130"/>
                    </a:cubicBezTo>
                    <a:cubicBezTo>
                      <a:pt x="158" y="134"/>
                      <a:pt x="156" y="136"/>
                      <a:pt x="150" y="138"/>
                    </a:cubicBezTo>
                    <a:close/>
                  </a:path>
                </a:pathLst>
              </a:custGeom>
              <a:solidFill>
                <a:schemeClr val="accent2"/>
              </a:solidFill>
              <a:ln>
                <a:noFill/>
              </a:ln>
            </p:spPr>
            <p:txBody>
              <a:bodyPr anchorCtr="1" anchor="ctr" bIns="6100" lIns="90000" spcFirstLastPara="1" rIns="90000" wrap="square" tIns="6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58" name="Google Shape;858;p33"/>
              <p:cNvSpPr/>
              <p:nvPr/>
            </p:nvSpPr>
            <p:spPr>
              <a:xfrm>
                <a:off x="5622585" y="3893649"/>
                <a:ext cx="174132" cy="111097"/>
              </a:xfrm>
              <a:custGeom>
                <a:rect b="b" l="l" r="r" t="t"/>
                <a:pathLst>
                  <a:path extrusionOk="0" h="141" w="221">
                    <a:moveTo>
                      <a:pt x="7" y="140"/>
                    </a:moveTo>
                    <a:lnTo>
                      <a:pt x="7" y="140"/>
                    </a:lnTo>
                    <a:cubicBezTo>
                      <a:pt x="5" y="142"/>
                      <a:pt x="1" y="142"/>
                      <a:pt x="1" y="140"/>
                    </a:cubicBezTo>
                    <a:cubicBezTo>
                      <a:pt x="-1" y="136"/>
                      <a:pt x="-1" y="134"/>
                      <a:pt x="1" y="132"/>
                    </a:cubicBezTo>
                    <a:cubicBezTo>
                      <a:pt x="19" y="120"/>
                      <a:pt x="31" y="102"/>
                      <a:pt x="34" y="83"/>
                    </a:cubicBezTo>
                    <a:cubicBezTo>
                      <a:pt x="36" y="77"/>
                      <a:pt x="38" y="69"/>
                      <a:pt x="38" y="63"/>
                    </a:cubicBezTo>
                    <a:cubicBezTo>
                      <a:pt x="40" y="57"/>
                      <a:pt x="40" y="51"/>
                      <a:pt x="40" y="48"/>
                    </a:cubicBezTo>
                    <a:cubicBezTo>
                      <a:pt x="44" y="30"/>
                      <a:pt x="50" y="20"/>
                      <a:pt x="58" y="12"/>
                    </a:cubicBezTo>
                    <a:cubicBezTo>
                      <a:pt x="72" y="1"/>
                      <a:pt x="93" y="-3"/>
                      <a:pt x="115" y="3"/>
                    </a:cubicBezTo>
                    <a:cubicBezTo>
                      <a:pt x="127" y="7"/>
                      <a:pt x="136" y="10"/>
                      <a:pt x="146" y="16"/>
                    </a:cubicBezTo>
                    <a:cubicBezTo>
                      <a:pt x="152" y="18"/>
                      <a:pt x="158" y="22"/>
                      <a:pt x="166" y="24"/>
                    </a:cubicBezTo>
                    <a:cubicBezTo>
                      <a:pt x="179" y="30"/>
                      <a:pt x="197" y="34"/>
                      <a:pt x="213" y="26"/>
                    </a:cubicBezTo>
                    <a:cubicBezTo>
                      <a:pt x="217" y="24"/>
                      <a:pt x="219" y="26"/>
                      <a:pt x="221" y="28"/>
                    </a:cubicBezTo>
                    <a:cubicBezTo>
                      <a:pt x="222" y="32"/>
                      <a:pt x="221" y="34"/>
                      <a:pt x="219" y="36"/>
                    </a:cubicBezTo>
                    <a:cubicBezTo>
                      <a:pt x="199" y="46"/>
                      <a:pt x="177" y="40"/>
                      <a:pt x="162" y="34"/>
                    </a:cubicBezTo>
                    <a:cubicBezTo>
                      <a:pt x="154" y="32"/>
                      <a:pt x="148" y="28"/>
                      <a:pt x="140" y="26"/>
                    </a:cubicBezTo>
                    <a:cubicBezTo>
                      <a:pt x="131" y="20"/>
                      <a:pt x="122" y="16"/>
                      <a:pt x="113" y="12"/>
                    </a:cubicBezTo>
                    <a:cubicBezTo>
                      <a:pt x="93" y="8"/>
                      <a:pt x="75" y="10"/>
                      <a:pt x="66" y="20"/>
                    </a:cubicBezTo>
                    <a:cubicBezTo>
                      <a:pt x="58" y="26"/>
                      <a:pt x="54" y="36"/>
                      <a:pt x="52" y="50"/>
                    </a:cubicBezTo>
                    <a:cubicBezTo>
                      <a:pt x="50" y="54"/>
                      <a:pt x="50" y="59"/>
                      <a:pt x="50" y="63"/>
                    </a:cubicBezTo>
                    <a:cubicBezTo>
                      <a:pt x="48" y="71"/>
                      <a:pt x="48" y="79"/>
                      <a:pt x="46" y="85"/>
                    </a:cubicBezTo>
                    <a:cubicBezTo>
                      <a:pt x="40" y="108"/>
                      <a:pt x="27" y="128"/>
                      <a:pt x="7" y="140"/>
                    </a:cubicBezTo>
                    <a:close/>
                  </a:path>
                </a:pathLst>
              </a:custGeom>
              <a:solidFill>
                <a:schemeClr val="accent2"/>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859" name="Google Shape;859;p33"/>
            <p:cNvSpPr/>
            <p:nvPr/>
          </p:nvSpPr>
          <p:spPr>
            <a:xfrm>
              <a:off x="5584765" y="3112819"/>
              <a:ext cx="299412" cy="345898"/>
            </a:xfrm>
            <a:custGeom>
              <a:rect b="b" l="l" r="r" t="t"/>
              <a:pathLst>
                <a:path extrusionOk="0" h="439" w="380">
                  <a:moveTo>
                    <a:pt x="47" y="341"/>
                  </a:moveTo>
                  <a:lnTo>
                    <a:pt x="47" y="341"/>
                  </a:lnTo>
                  <a:cubicBezTo>
                    <a:pt x="49" y="361"/>
                    <a:pt x="43" y="394"/>
                    <a:pt x="71" y="390"/>
                  </a:cubicBezTo>
                  <a:cubicBezTo>
                    <a:pt x="84" y="388"/>
                    <a:pt x="92" y="377"/>
                    <a:pt x="100" y="367"/>
                  </a:cubicBezTo>
                  <a:cubicBezTo>
                    <a:pt x="106" y="361"/>
                    <a:pt x="116" y="343"/>
                    <a:pt x="125" y="351"/>
                  </a:cubicBezTo>
                  <a:cubicBezTo>
                    <a:pt x="129" y="355"/>
                    <a:pt x="129" y="361"/>
                    <a:pt x="129" y="365"/>
                  </a:cubicBezTo>
                  <a:cubicBezTo>
                    <a:pt x="127" y="371"/>
                    <a:pt x="125" y="377"/>
                    <a:pt x="123" y="382"/>
                  </a:cubicBezTo>
                  <a:cubicBezTo>
                    <a:pt x="120" y="394"/>
                    <a:pt x="118" y="406"/>
                    <a:pt x="123" y="418"/>
                  </a:cubicBezTo>
                  <a:cubicBezTo>
                    <a:pt x="137" y="443"/>
                    <a:pt x="161" y="418"/>
                    <a:pt x="176" y="406"/>
                  </a:cubicBezTo>
                  <a:cubicBezTo>
                    <a:pt x="194" y="394"/>
                    <a:pt x="194" y="494"/>
                    <a:pt x="245" y="396"/>
                  </a:cubicBezTo>
                  <a:cubicBezTo>
                    <a:pt x="294" y="298"/>
                    <a:pt x="188" y="267"/>
                    <a:pt x="206" y="227"/>
                  </a:cubicBezTo>
                  <a:cubicBezTo>
                    <a:pt x="227" y="190"/>
                    <a:pt x="313" y="257"/>
                    <a:pt x="364" y="159"/>
                  </a:cubicBezTo>
                  <a:cubicBezTo>
                    <a:pt x="413" y="61"/>
                    <a:pt x="333" y="120"/>
                    <a:pt x="333" y="98"/>
                  </a:cubicBezTo>
                  <a:cubicBezTo>
                    <a:pt x="331" y="78"/>
                    <a:pt x="337" y="45"/>
                    <a:pt x="310" y="49"/>
                  </a:cubicBezTo>
                  <a:cubicBezTo>
                    <a:pt x="298" y="51"/>
                    <a:pt x="288" y="61"/>
                    <a:pt x="282" y="69"/>
                  </a:cubicBezTo>
                  <a:cubicBezTo>
                    <a:pt x="278" y="74"/>
                    <a:pt x="274" y="80"/>
                    <a:pt x="270" y="85"/>
                  </a:cubicBezTo>
                  <a:cubicBezTo>
                    <a:pt x="269" y="88"/>
                    <a:pt x="263" y="90"/>
                    <a:pt x="259" y="90"/>
                  </a:cubicBezTo>
                  <a:cubicBezTo>
                    <a:pt x="245" y="87"/>
                    <a:pt x="253" y="69"/>
                    <a:pt x="255" y="59"/>
                  </a:cubicBezTo>
                  <a:cubicBezTo>
                    <a:pt x="259" y="47"/>
                    <a:pt x="263" y="33"/>
                    <a:pt x="257" y="24"/>
                  </a:cubicBezTo>
                  <a:cubicBezTo>
                    <a:pt x="243" y="-2"/>
                    <a:pt x="220" y="22"/>
                    <a:pt x="204" y="33"/>
                  </a:cubicBezTo>
                  <a:cubicBezTo>
                    <a:pt x="186" y="45"/>
                    <a:pt x="184" y="-55"/>
                    <a:pt x="135" y="43"/>
                  </a:cubicBezTo>
                  <a:cubicBezTo>
                    <a:pt x="86" y="143"/>
                    <a:pt x="192" y="173"/>
                    <a:pt x="175" y="212"/>
                  </a:cubicBezTo>
                  <a:cubicBezTo>
                    <a:pt x="153" y="249"/>
                    <a:pt x="67" y="182"/>
                    <a:pt x="16" y="280"/>
                  </a:cubicBezTo>
                  <a:cubicBezTo>
                    <a:pt x="-33" y="378"/>
                    <a:pt x="47" y="320"/>
                    <a:pt x="47" y="341"/>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0" name="Google Shape;860;p33"/>
            <p:cNvSpPr/>
            <p:nvPr/>
          </p:nvSpPr>
          <p:spPr>
            <a:xfrm>
              <a:off x="5728168" y="3227856"/>
              <a:ext cx="108734" cy="178858"/>
            </a:xfrm>
            <a:custGeom>
              <a:rect b="b" l="l" r="r" t="t"/>
              <a:pathLst>
                <a:path extrusionOk="0" h="227" w="138">
                  <a:moveTo>
                    <a:pt x="4" y="78"/>
                  </a:moveTo>
                  <a:lnTo>
                    <a:pt x="4" y="78"/>
                  </a:lnTo>
                  <a:cubicBezTo>
                    <a:pt x="10" y="66"/>
                    <a:pt x="22" y="54"/>
                    <a:pt x="38" y="48"/>
                  </a:cubicBezTo>
                  <a:cubicBezTo>
                    <a:pt x="47" y="44"/>
                    <a:pt x="59" y="40"/>
                    <a:pt x="69" y="38"/>
                  </a:cubicBezTo>
                  <a:cubicBezTo>
                    <a:pt x="77" y="36"/>
                    <a:pt x="85" y="34"/>
                    <a:pt x="90" y="33"/>
                  </a:cubicBezTo>
                  <a:cubicBezTo>
                    <a:pt x="104" y="29"/>
                    <a:pt x="122" y="19"/>
                    <a:pt x="130" y="3"/>
                  </a:cubicBezTo>
                  <a:cubicBezTo>
                    <a:pt x="130" y="1"/>
                    <a:pt x="134" y="-1"/>
                    <a:pt x="135" y="1"/>
                  </a:cubicBezTo>
                  <a:cubicBezTo>
                    <a:pt x="137" y="1"/>
                    <a:pt x="139" y="5"/>
                    <a:pt x="137" y="7"/>
                  </a:cubicBezTo>
                  <a:cubicBezTo>
                    <a:pt x="130" y="27"/>
                    <a:pt x="110" y="38"/>
                    <a:pt x="94" y="42"/>
                  </a:cubicBezTo>
                  <a:cubicBezTo>
                    <a:pt x="87" y="44"/>
                    <a:pt x="79" y="46"/>
                    <a:pt x="73" y="48"/>
                  </a:cubicBezTo>
                  <a:cubicBezTo>
                    <a:pt x="61" y="52"/>
                    <a:pt x="51" y="54"/>
                    <a:pt x="41" y="58"/>
                  </a:cubicBezTo>
                  <a:cubicBezTo>
                    <a:pt x="24" y="66"/>
                    <a:pt x="12" y="78"/>
                    <a:pt x="10" y="91"/>
                  </a:cubicBezTo>
                  <a:cubicBezTo>
                    <a:pt x="8" y="101"/>
                    <a:pt x="12" y="111"/>
                    <a:pt x="18" y="125"/>
                  </a:cubicBezTo>
                  <a:cubicBezTo>
                    <a:pt x="20" y="128"/>
                    <a:pt x="24" y="132"/>
                    <a:pt x="26" y="136"/>
                  </a:cubicBezTo>
                  <a:cubicBezTo>
                    <a:pt x="30" y="142"/>
                    <a:pt x="34" y="150"/>
                    <a:pt x="38" y="156"/>
                  </a:cubicBezTo>
                  <a:cubicBezTo>
                    <a:pt x="47" y="175"/>
                    <a:pt x="49" y="201"/>
                    <a:pt x="43" y="222"/>
                  </a:cubicBezTo>
                  <a:cubicBezTo>
                    <a:pt x="41" y="225"/>
                    <a:pt x="40" y="227"/>
                    <a:pt x="36" y="227"/>
                  </a:cubicBezTo>
                  <a:cubicBezTo>
                    <a:pt x="34" y="225"/>
                    <a:pt x="32" y="222"/>
                    <a:pt x="32" y="219"/>
                  </a:cubicBezTo>
                  <a:cubicBezTo>
                    <a:pt x="38" y="199"/>
                    <a:pt x="36" y="179"/>
                    <a:pt x="28" y="160"/>
                  </a:cubicBezTo>
                  <a:cubicBezTo>
                    <a:pt x="24" y="154"/>
                    <a:pt x="22" y="148"/>
                    <a:pt x="18" y="142"/>
                  </a:cubicBezTo>
                  <a:cubicBezTo>
                    <a:pt x="14" y="138"/>
                    <a:pt x="12" y="134"/>
                    <a:pt x="8" y="128"/>
                  </a:cubicBezTo>
                  <a:cubicBezTo>
                    <a:pt x="0" y="115"/>
                    <a:pt x="-2" y="101"/>
                    <a:pt x="0" y="89"/>
                  </a:cubicBezTo>
                  <a:cubicBezTo>
                    <a:pt x="0" y="85"/>
                    <a:pt x="2" y="81"/>
                    <a:pt x="4" y="78"/>
                  </a:cubicBezTo>
                  <a:close/>
                </a:path>
              </a:pathLst>
            </a:custGeom>
            <a:solidFill>
              <a:schemeClr val="accent2"/>
            </a:solidFill>
            <a:ln>
              <a:noFill/>
            </a:ln>
          </p:spPr>
          <p:txBody>
            <a:bodyPr anchorCtr="1" anchor="ctr" bIns="36700" lIns="90000" spcFirstLastPara="1" rIns="90000" wrap="square" tIns="36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1" name="Google Shape;861;p33"/>
            <p:cNvSpPr/>
            <p:nvPr/>
          </p:nvSpPr>
          <p:spPr>
            <a:xfrm>
              <a:off x="5627313" y="3164034"/>
              <a:ext cx="109522" cy="178070"/>
            </a:xfrm>
            <a:custGeom>
              <a:rect b="b" l="l" r="r" t="t"/>
              <a:pathLst>
                <a:path extrusionOk="0" h="226" w="139">
                  <a:moveTo>
                    <a:pt x="97" y="4"/>
                  </a:moveTo>
                  <a:lnTo>
                    <a:pt x="97" y="4"/>
                  </a:lnTo>
                  <a:cubicBezTo>
                    <a:pt x="97" y="0"/>
                    <a:pt x="101" y="0"/>
                    <a:pt x="103" y="0"/>
                  </a:cubicBezTo>
                  <a:cubicBezTo>
                    <a:pt x="105" y="2"/>
                    <a:pt x="107" y="4"/>
                    <a:pt x="107" y="8"/>
                  </a:cubicBezTo>
                  <a:cubicBezTo>
                    <a:pt x="101" y="25"/>
                    <a:pt x="103" y="47"/>
                    <a:pt x="111" y="65"/>
                  </a:cubicBezTo>
                  <a:cubicBezTo>
                    <a:pt x="115" y="72"/>
                    <a:pt x="118" y="78"/>
                    <a:pt x="122" y="84"/>
                  </a:cubicBezTo>
                  <a:cubicBezTo>
                    <a:pt x="125" y="88"/>
                    <a:pt x="126" y="92"/>
                    <a:pt x="130" y="98"/>
                  </a:cubicBezTo>
                  <a:cubicBezTo>
                    <a:pt x="138" y="112"/>
                    <a:pt x="140" y="123"/>
                    <a:pt x="138" y="135"/>
                  </a:cubicBezTo>
                  <a:cubicBezTo>
                    <a:pt x="136" y="153"/>
                    <a:pt x="122" y="168"/>
                    <a:pt x="101" y="178"/>
                  </a:cubicBezTo>
                  <a:cubicBezTo>
                    <a:pt x="91" y="182"/>
                    <a:pt x="79" y="184"/>
                    <a:pt x="69" y="188"/>
                  </a:cubicBezTo>
                  <a:cubicBezTo>
                    <a:pt x="62" y="190"/>
                    <a:pt x="56" y="192"/>
                    <a:pt x="48" y="194"/>
                  </a:cubicBezTo>
                  <a:cubicBezTo>
                    <a:pt x="34" y="198"/>
                    <a:pt x="17" y="206"/>
                    <a:pt x="11" y="223"/>
                  </a:cubicBezTo>
                  <a:cubicBezTo>
                    <a:pt x="9" y="225"/>
                    <a:pt x="5" y="227"/>
                    <a:pt x="3" y="225"/>
                  </a:cubicBezTo>
                  <a:cubicBezTo>
                    <a:pt x="1" y="223"/>
                    <a:pt x="-1" y="221"/>
                    <a:pt x="1" y="219"/>
                  </a:cubicBezTo>
                  <a:cubicBezTo>
                    <a:pt x="9" y="198"/>
                    <a:pt x="28" y="188"/>
                    <a:pt x="44" y="184"/>
                  </a:cubicBezTo>
                  <a:cubicBezTo>
                    <a:pt x="52" y="180"/>
                    <a:pt x="60" y="178"/>
                    <a:pt x="68" y="178"/>
                  </a:cubicBezTo>
                  <a:cubicBezTo>
                    <a:pt x="77" y="174"/>
                    <a:pt x="87" y="172"/>
                    <a:pt x="97" y="168"/>
                  </a:cubicBezTo>
                  <a:cubicBezTo>
                    <a:pt x="115" y="161"/>
                    <a:pt x="126" y="149"/>
                    <a:pt x="128" y="133"/>
                  </a:cubicBezTo>
                  <a:cubicBezTo>
                    <a:pt x="130" y="125"/>
                    <a:pt x="126" y="114"/>
                    <a:pt x="121" y="102"/>
                  </a:cubicBezTo>
                  <a:cubicBezTo>
                    <a:pt x="118" y="98"/>
                    <a:pt x="115" y="94"/>
                    <a:pt x="112" y="90"/>
                  </a:cubicBezTo>
                  <a:cubicBezTo>
                    <a:pt x="109" y="82"/>
                    <a:pt x="105" y="76"/>
                    <a:pt x="101" y="70"/>
                  </a:cubicBezTo>
                  <a:cubicBezTo>
                    <a:pt x="91" y="49"/>
                    <a:pt x="89" y="25"/>
                    <a:pt x="97" y="4"/>
                  </a:cubicBezTo>
                  <a:close/>
                </a:path>
              </a:pathLst>
            </a:custGeom>
            <a:solidFill>
              <a:schemeClr val="accent2"/>
            </a:solidFill>
            <a:ln>
              <a:noFill/>
            </a:ln>
          </p:spPr>
          <p:txBody>
            <a:bodyPr anchorCtr="1" anchor="ctr" bIns="36350" lIns="90000" spcFirstLastPara="1" rIns="90000" wrap="square" tIns="36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2" name="Google Shape;862;p33"/>
            <p:cNvSpPr/>
            <p:nvPr/>
          </p:nvSpPr>
          <p:spPr>
            <a:xfrm>
              <a:off x="5141950" y="3545388"/>
              <a:ext cx="338809" cy="251347"/>
            </a:xfrm>
            <a:custGeom>
              <a:rect b="b" l="l" r="r" t="t"/>
              <a:pathLst>
                <a:path extrusionOk="0" h="319" w="430">
                  <a:moveTo>
                    <a:pt x="366" y="268"/>
                  </a:moveTo>
                  <a:lnTo>
                    <a:pt x="366" y="268"/>
                  </a:lnTo>
                  <a:cubicBezTo>
                    <a:pt x="386" y="264"/>
                    <a:pt x="419" y="260"/>
                    <a:pt x="409" y="235"/>
                  </a:cubicBezTo>
                  <a:cubicBezTo>
                    <a:pt x="403" y="223"/>
                    <a:pt x="392" y="215"/>
                    <a:pt x="380" y="211"/>
                  </a:cubicBezTo>
                  <a:cubicBezTo>
                    <a:pt x="372" y="207"/>
                    <a:pt x="352" y="204"/>
                    <a:pt x="358" y="190"/>
                  </a:cubicBezTo>
                  <a:cubicBezTo>
                    <a:pt x="360" y="186"/>
                    <a:pt x="366" y="184"/>
                    <a:pt x="372" y="184"/>
                  </a:cubicBezTo>
                  <a:cubicBezTo>
                    <a:pt x="378" y="184"/>
                    <a:pt x="384" y="184"/>
                    <a:pt x="390" y="186"/>
                  </a:cubicBezTo>
                  <a:cubicBezTo>
                    <a:pt x="399" y="186"/>
                    <a:pt x="413" y="184"/>
                    <a:pt x="423" y="176"/>
                  </a:cubicBezTo>
                  <a:cubicBezTo>
                    <a:pt x="442" y="157"/>
                    <a:pt x="415" y="141"/>
                    <a:pt x="399" y="127"/>
                  </a:cubicBezTo>
                  <a:cubicBezTo>
                    <a:pt x="384" y="113"/>
                    <a:pt x="480" y="90"/>
                    <a:pt x="372" y="64"/>
                  </a:cubicBezTo>
                  <a:cubicBezTo>
                    <a:pt x="264" y="39"/>
                    <a:pt x="260" y="151"/>
                    <a:pt x="219" y="143"/>
                  </a:cubicBezTo>
                  <a:cubicBezTo>
                    <a:pt x="178" y="131"/>
                    <a:pt x="221" y="29"/>
                    <a:pt x="115" y="6"/>
                  </a:cubicBezTo>
                  <a:cubicBezTo>
                    <a:pt x="6" y="-20"/>
                    <a:pt x="82" y="45"/>
                    <a:pt x="63" y="51"/>
                  </a:cubicBezTo>
                  <a:cubicBezTo>
                    <a:pt x="43" y="56"/>
                    <a:pt x="10" y="59"/>
                    <a:pt x="21" y="86"/>
                  </a:cubicBezTo>
                  <a:cubicBezTo>
                    <a:pt x="25" y="96"/>
                    <a:pt x="37" y="102"/>
                    <a:pt x="47" y="108"/>
                  </a:cubicBezTo>
                  <a:cubicBezTo>
                    <a:pt x="53" y="110"/>
                    <a:pt x="59" y="112"/>
                    <a:pt x="64" y="113"/>
                  </a:cubicBezTo>
                  <a:cubicBezTo>
                    <a:pt x="68" y="115"/>
                    <a:pt x="72" y="119"/>
                    <a:pt x="72" y="125"/>
                  </a:cubicBezTo>
                  <a:cubicBezTo>
                    <a:pt x="72" y="139"/>
                    <a:pt x="53" y="135"/>
                    <a:pt x="45" y="135"/>
                  </a:cubicBezTo>
                  <a:cubicBezTo>
                    <a:pt x="31" y="133"/>
                    <a:pt x="17" y="135"/>
                    <a:pt x="8" y="143"/>
                  </a:cubicBezTo>
                  <a:cubicBezTo>
                    <a:pt x="-14" y="162"/>
                    <a:pt x="16" y="178"/>
                    <a:pt x="31" y="192"/>
                  </a:cubicBezTo>
                  <a:cubicBezTo>
                    <a:pt x="47" y="206"/>
                    <a:pt x="-51" y="231"/>
                    <a:pt x="59" y="254"/>
                  </a:cubicBezTo>
                  <a:cubicBezTo>
                    <a:pt x="164" y="280"/>
                    <a:pt x="168" y="168"/>
                    <a:pt x="211" y="176"/>
                  </a:cubicBezTo>
                  <a:cubicBezTo>
                    <a:pt x="253" y="188"/>
                    <a:pt x="207" y="290"/>
                    <a:pt x="315" y="313"/>
                  </a:cubicBezTo>
                  <a:cubicBezTo>
                    <a:pt x="423" y="339"/>
                    <a:pt x="347" y="274"/>
                    <a:pt x="366" y="268"/>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3" name="Google Shape;863;p33"/>
            <p:cNvSpPr/>
            <p:nvPr/>
          </p:nvSpPr>
          <p:spPr>
            <a:xfrm>
              <a:off x="5230986" y="3583996"/>
              <a:ext cx="191466" cy="90611"/>
            </a:xfrm>
            <a:custGeom>
              <a:rect b="b" l="l" r="r" t="t"/>
              <a:pathLst>
                <a:path extrusionOk="0" h="115" w="243">
                  <a:moveTo>
                    <a:pt x="106" y="113"/>
                  </a:moveTo>
                  <a:lnTo>
                    <a:pt x="106" y="113"/>
                  </a:lnTo>
                  <a:cubicBezTo>
                    <a:pt x="93" y="111"/>
                    <a:pt x="81" y="102"/>
                    <a:pt x="69" y="88"/>
                  </a:cubicBezTo>
                  <a:cubicBezTo>
                    <a:pt x="63" y="78"/>
                    <a:pt x="57" y="68"/>
                    <a:pt x="53" y="61"/>
                  </a:cubicBezTo>
                  <a:cubicBezTo>
                    <a:pt x="49" y="53"/>
                    <a:pt x="45" y="47"/>
                    <a:pt x="41" y="41"/>
                  </a:cubicBezTo>
                  <a:cubicBezTo>
                    <a:pt x="36" y="29"/>
                    <a:pt x="22" y="13"/>
                    <a:pt x="4" y="10"/>
                  </a:cubicBezTo>
                  <a:cubicBezTo>
                    <a:pt x="2" y="10"/>
                    <a:pt x="0" y="7"/>
                    <a:pt x="0" y="4"/>
                  </a:cubicBezTo>
                  <a:cubicBezTo>
                    <a:pt x="0" y="2"/>
                    <a:pt x="4" y="0"/>
                    <a:pt x="6" y="0"/>
                  </a:cubicBezTo>
                  <a:cubicBezTo>
                    <a:pt x="28" y="4"/>
                    <a:pt x="41" y="21"/>
                    <a:pt x="51" y="35"/>
                  </a:cubicBezTo>
                  <a:cubicBezTo>
                    <a:pt x="55" y="41"/>
                    <a:pt x="59" y="49"/>
                    <a:pt x="63" y="54"/>
                  </a:cubicBezTo>
                  <a:cubicBezTo>
                    <a:pt x="67" y="64"/>
                    <a:pt x="73" y="74"/>
                    <a:pt x="79" y="82"/>
                  </a:cubicBezTo>
                  <a:cubicBezTo>
                    <a:pt x="91" y="98"/>
                    <a:pt x="104" y="106"/>
                    <a:pt x="120" y="104"/>
                  </a:cubicBezTo>
                  <a:cubicBezTo>
                    <a:pt x="128" y="104"/>
                    <a:pt x="138" y="98"/>
                    <a:pt x="147" y="88"/>
                  </a:cubicBezTo>
                  <a:cubicBezTo>
                    <a:pt x="151" y="86"/>
                    <a:pt x="155" y="82"/>
                    <a:pt x="159" y="78"/>
                  </a:cubicBezTo>
                  <a:cubicBezTo>
                    <a:pt x="163" y="72"/>
                    <a:pt x="169" y="68"/>
                    <a:pt x="175" y="63"/>
                  </a:cubicBezTo>
                  <a:cubicBezTo>
                    <a:pt x="192" y="49"/>
                    <a:pt x="216" y="41"/>
                    <a:pt x="238" y="41"/>
                  </a:cubicBezTo>
                  <a:cubicBezTo>
                    <a:pt x="241" y="41"/>
                    <a:pt x="243" y="45"/>
                    <a:pt x="243" y="47"/>
                  </a:cubicBezTo>
                  <a:cubicBezTo>
                    <a:pt x="243" y="51"/>
                    <a:pt x="239" y="53"/>
                    <a:pt x="238" y="53"/>
                  </a:cubicBezTo>
                  <a:cubicBezTo>
                    <a:pt x="218" y="51"/>
                    <a:pt x="196" y="59"/>
                    <a:pt x="181" y="70"/>
                  </a:cubicBezTo>
                  <a:cubicBezTo>
                    <a:pt x="177" y="76"/>
                    <a:pt x="171" y="80"/>
                    <a:pt x="167" y="86"/>
                  </a:cubicBezTo>
                  <a:cubicBezTo>
                    <a:pt x="163" y="90"/>
                    <a:pt x="159" y="94"/>
                    <a:pt x="155" y="96"/>
                  </a:cubicBezTo>
                  <a:cubicBezTo>
                    <a:pt x="144" y="108"/>
                    <a:pt x="132" y="113"/>
                    <a:pt x="120" y="115"/>
                  </a:cubicBezTo>
                  <a:cubicBezTo>
                    <a:pt x="116" y="115"/>
                    <a:pt x="110" y="115"/>
                    <a:pt x="106" y="113"/>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4" name="Google Shape;864;p33"/>
            <p:cNvSpPr/>
            <p:nvPr/>
          </p:nvSpPr>
          <p:spPr>
            <a:xfrm>
              <a:off x="5198681" y="3673031"/>
              <a:ext cx="191466" cy="89823"/>
            </a:xfrm>
            <a:custGeom>
              <a:rect b="b" l="l" r="r" t="t"/>
              <a:pathLst>
                <a:path extrusionOk="0" h="114" w="243">
                  <a:moveTo>
                    <a:pt x="6" y="73"/>
                  </a:moveTo>
                  <a:lnTo>
                    <a:pt x="6" y="73"/>
                  </a:lnTo>
                  <a:cubicBezTo>
                    <a:pt x="2" y="73"/>
                    <a:pt x="0" y="71"/>
                    <a:pt x="0" y="67"/>
                  </a:cubicBezTo>
                  <a:cubicBezTo>
                    <a:pt x="2" y="65"/>
                    <a:pt x="4" y="63"/>
                    <a:pt x="6" y="63"/>
                  </a:cubicBezTo>
                  <a:cubicBezTo>
                    <a:pt x="26" y="63"/>
                    <a:pt x="47" y="55"/>
                    <a:pt x="63" y="44"/>
                  </a:cubicBezTo>
                  <a:cubicBezTo>
                    <a:pt x="67" y="40"/>
                    <a:pt x="73" y="34"/>
                    <a:pt x="77" y="30"/>
                  </a:cubicBezTo>
                  <a:cubicBezTo>
                    <a:pt x="81" y="26"/>
                    <a:pt x="85" y="22"/>
                    <a:pt x="88" y="18"/>
                  </a:cubicBezTo>
                  <a:cubicBezTo>
                    <a:pt x="100" y="6"/>
                    <a:pt x="112" y="0"/>
                    <a:pt x="124" y="0"/>
                  </a:cubicBezTo>
                  <a:cubicBezTo>
                    <a:pt x="141" y="-2"/>
                    <a:pt x="161" y="8"/>
                    <a:pt x="175" y="26"/>
                  </a:cubicBezTo>
                  <a:cubicBezTo>
                    <a:pt x="181" y="36"/>
                    <a:pt x="186" y="45"/>
                    <a:pt x="190" y="55"/>
                  </a:cubicBezTo>
                  <a:cubicBezTo>
                    <a:pt x="194" y="61"/>
                    <a:pt x="198" y="67"/>
                    <a:pt x="202" y="73"/>
                  </a:cubicBezTo>
                  <a:cubicBezTo>
                    <a:pt x="210" y="87"/>
                    <a:pt x="222" y="100"/>
                    <a:pt x="239" y="104"/>
                  </a:cubicBezTo>
                  <a:cubicBezTo>
                    <a:pt x="243" y="104"/>
                    <a:pt x="243" y="106"/>
                    <a:pt x="243" y="110"/>
                  </a:cubicBezTo>
                  <a:cubicBezTo>
                    <a:pt x="243" y="112"/>
                    <a:pt x="241" y="114"/>
                    <a:pt x="237" y="114"/>
                  </a:cubicBezTo>
                  <a:cubicBezTo>
                    <a:pt x="216" y="110"/>
                    <a:pt x="202" y="92"/>
                    <a:pt x="192" y="79"/>
                  </a:cubicBezTo>
                  <a:cubicBezTo>
                    <a:pt x="188" y="73"/>
                    <a:pt x="185" y="67"/>
                    <a:pt x="182" y="59"/>
                  </a:cubicBezTo>
                  <a:cubicBezTo>
                    <a:pt x="177" y="49"/>
                    <a:pt x="173" y="42"/>
                    <a:pt x="165" y="34"/>
                  </a:cubicBezTo>
                  <a:cubicBezTo>
                    <a:pt x="155" y="18"/>
                    <a:pt x="139" y="8"/>
                    <a:pt x="126" y="10"/>
                  </a:cubicBezTo>
                  <a:cubicBezTo>
                    <a:pt x="116" y="10"/>
                    <a:pt x="106" y="16"/>
                    <a:pt x="96" y="26"/>
                  </a:cubicBezTo>
                  <a:cubicBezTo>
                    <a:pt x="92" y="30"/>
                    <a:pt x="88" y="32"/>
                    <a:pt x="85" y="36"/>
                  </a:cubicBezTo>
                  <a:cubicBezTo>
                    <a:pt x="81" y="42"/>
                    <a:pt x="75" y="47"/>
                    <a:pt x="69" y="51"/>
                  </a:cubicBezTo>
                  <a:cubicBezTo>
                    <a:pt x="51" y="65"/>
                    <a:pt x="30" y="73"/>
                    <a:pt x="6" y="73"/>
                  </a:cubicBezTo>
                  <a:close/>
                </a:path>
              </a:pathLst>
            </a:custGeom>
            <a:solidFill>
              <a:schemeClr val="accen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5" name="Google Shape;865;p33"/>
            <p:cNvSpPr/>
            <p:nvPr/>
          </p:nvSpPr>
          <p:spPr>
            <a:xfrm>
              <a:off x="5189226" y="3587148"/>
              <a:ext cx="278926" cy="305714"/>
            </a:xfrm>
            <a:custGeom>
              <a:rect b="b" l="l" r="r" t="t"/>
              <a:pathLst>
                <a:path extrusionOk="0" h="388" w="354">
                  <a:moveTo>
                    <a:pt x="177" y="356"/>
                  </a:moveTo>
                  <a:lnTo>
                    <a:pt x="177" y="356"/>
                  </a:lnTo>
                  <a:cubicBezTo>
                    <a:pt x="191" y="366"/>
                    <a:pt x="212" y="386"/>
                    <a:pt x="228" y="364"/>
                  </a:cubicBezTo>
                  <a:cubicBezTo>
                    <a:pt x="234" y="352"/>
                    <a:pt x="232" y="341"/>
                    <a:pt x="230" y="331"/>
                  </a:cubicBezTo>
                  <a:cubicBezTo>
                    <a:pt x="228" y="323"/>
                    <a:pt x="220" y="309"/>
                    <a:pt x="234" y="306"/>
                  </a:cubicBezTo>
                  <a:cubicBezTo>
                    <a:pt x="238" y="303"/>
                    <a:pt x="244" y="306"/>
                    <a:pt x="245" y="309"/>
                  </a:cubicBezTo>
                  <a:cubicBezTo>
                    <a:pt x="249" y="313"/>
                    <a:pt x="251" y="317"/>
                    <a:pt x="255" y="321"/>
                  </a:cubicBezTo>
                  <a:cubicBezTo>
                    <a:pt x="261" y="329"/>
                    <a:pt x="269" y="337"/>
                    <a:pt x="281" y="337"/>
                  </a:cubicBezTo>
                  <a:cubicBezTo>
                    <a:pt x="308" y="339"/>
                    <a:pt x="304" y="311"/>
                    <a:pt x="306" y="293"/>
                  </a:cubicBezTo>
                  <a:cubicBezTo>
                    <a:pt x="308" y="274"/>
                    <a:pt x="382" y="323"/>
                    <a:pt x="341" y="237"/>
                  </a:cubicBezTo>
                  <a:cubicBezTo>
                    <a:pt x="300" y="154"/>
                    <a:pt x="210" y="217"/>
                    <a:pt x="193" y="186"/>
                  </a:cubicBezTo>
                  <a:cubicBezTo>
                    <a:pt x="177" y="153"/>
                    <a:pt x="283" y="121"/>
                    <a:pt x="241" y="37"/>
                  </a:cubicBezTo>
                  <a:cubicBezTo>
                    <a:pt x="200" y="-47"/>
                    <a:pt x="193" y="41"/>
                    <a:pt x="177" y="31"/>
                  </a:cubicBezTo>
                  <a:cubicBezTo>
                    <a:pt x="161" y="21"/>
                    <a:pt x="141" y="2"/>
                    <a:pt x="126" y="23"/>
                  </a:cubicBezTo>
                  <a:cubicBezTo>
                    <a:pt x="120" y="33"/>
                    <a:pt x="122" y="45"/>
                    <a:pt x="124" y="55"/>
                  </a:cubicBezTo>
                  <a:cubicBezTo>
                    <a:pt x="124" y="59"/>
                    <a:pt x="126" y="64"/>
                    <a:pt x="128" y="68"/>
                  </a:cubicBezTo>
                  <a:cubicBezTo>
                    <a:pt x="128" y="72"/>
                    <a:pt x="128" y="78"/>
                    <a:pt x="124" y="82"/>
                  </a:cubicBezTo>
                  <a:cubicBezTo>
                    <a:pt x="112" y="90"/>
                    <a:pt x="104" y="74"/>
                    <a:pt x="100" y="68"/>
                  </a:cubicBezTo>
                  <a:cubicBezTo>
                    <a:pt x="93" y="60"/>
                    <a:pt x="85" y="50"/>
                    <a:pt x="73" y="50"/>
                  </a:cubicBezTo>
                  <a:cubicBezTo>
                    <a:pt x="46" y="49"/>
                    <a:pt x="50" y="76"/>
                    <a:pt x="47" y="94"/>
                  </a:cubicBezTo>
                  <a:cubicBezTo>
                    <a:pt x="46" y="113"/>
                    <a:pt x="-29" y="64"/>
                    <a:pt x="12" y="151"/>
                  </a:cubicBezTo>
                  <a:cubicBezTo>
                    <a:pt x="53" y="233"/>
                    <a:pt x="144" y="170"/>
                    <a:pt x="161" y="201"/>
                  </a:cubicBezTo>
                  <a:cubicBezTo>
                    <a:pt x="175" y="235"/>
                    <a:pt x="69" y="268"/>
                    <a:pt x="110" y="350"/>
                  </a:cubicBezTo>
                  <a:cubicBezTo>
                    <a:pt x="153" y="435"/>
                    <a:pt x="161" y="349"/>
                    <a:pt x="177" y="35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6" name="Google Shape;866;p33"/>
            <p:cNvSpPr/>
            <p:nvPr/>
          </p:nvSpPr>
          <p:spPr>
            <a:xfrm>
              <a:off x="5324749" y="3636787"/>
              <a:ext cx="107946" cy="145766"/>
            </a:xfrm>
            <a:custGeom>
              <a:rect b="b" l="l" r="r" t="t"/>
              <a:pathLst>
                <a:path extrusionOk="0" h="185" w="137">
                  <a:moveTo>
                    <a:pt x="5" y="135"/>
                  </a:moveTo>
                  <a:lnTo>
                    <a:pt x="5" y="135"/>
                  </a:lnTo>
                  <a:cubicBezTo>
                    <a:pt x="-1" y="125"/>
                    <a:pt x="-1" y="111"/>
                    <a:pt x="5" y="95"/>
                  </a:cubicBezTo>
                  <a:cubicBezTo>
                    <a:pt x="7" y="88"/>
                    <a:pt x="13" y="78"/>
                    <a:pt x="17" y="68"/>
                  </a:cubicBezTo>
                  <a:cubicBezTo>
                    <a:pt x="21" y="62"/>
                    <a:pt x="25" y="56"/>
                    <a:pt x="26" y="50"/>
                  </a:cubicBezTo>
                  <a:cubicBezTo>
                    <a:pt x="32" y="39"/>
                    <a:pt x="36" y="21"/>
                    <a:pt x="28" y="7"/>
                  </a:cubicBezTo>
                  <a:cubicBezTo>
                    <a:pt x="26" y="5"/>
                    <a:pt x="28" y="3"/>
                    <a:pt x="30" y="1"/>
                  </a:cubicBezTo>
                  <a:cubicBezTo>
                    <a:pt x="34" y="-1"/>
                    <a:pt x="36" y="1"/>
                    <a:pt x="38" y="3"/>
                  </a:cubicBezTo>
                  <a:cubicBezTo>
                    <a:pt x="48" y="19"/>
                    <a:pt x="42" y="39"/>
                    <a:pt x="36" y="52"/>
                  </a:cubicBezTo>
                  <a:cubicBezTo>
                    <a:pt x="32" y="58"/>
                    <a:pt x="30" y="66"/>
                    <a:pt x="26" y="72"/>
                  </a:cubicBezTo>
                  <a:cubicBezTo>
                    <a:pt x="22" y="80"/>
                    <a:pt x="17" y="90"/>
                    <a:pt x="15" y="97"/>
                  </a:cubicBezTo>
                  <a:cubicBezTo>
                    <a:pt x="9" y="115"/>
                    <a:pt x="11" y="129"/>
                    <a:pt x="19" y="138"/>
                  </a:cubicBezTo>
                  <a:cubicBezTo>
                    <a:pt x="25" y="142"/>
                    <a:pt x="34" y="146"/>
                    <a:pt x="48" y="148"/>
                  </a:cubicBezTo>
                  <a:cubicBezTo>
                    <a:pt x="52" y="148"/>
                    <a:pt x="58" y="148"/>
                    <a:pt x="62" y="148"/>
                  </a:cubicBezTo>
                  <a:cubicBezTo>
                    <a:pt x="69" y="148"/>
                    <a:pt x="77" y="148"/>
                    <a:pt x="83" y="148"/>
                  </a:cubicBezTo>
                  <a:cubicBezTo>
                    <a:pt x="105" y="152"/>
                    <a:pt x="124" y="162"/>
                    <a:pt x="136" y="176"/>
                  </a:cubicBezTo>
                  <a:cubicBezTo>
                    <a:pt x="138" y="178"/>
                    <a:pt x="136" y="182"/>
                    <a:pt x="134" y="183"/>
                  </a:cubicBezTo>
                  <a:cubicBezTo>
                    <a:pt x="132" y="185"/>
                    <a:pt x="128" y="185"/>
                    <a:pt x="128" y="183"/>
                  </a:cubicBezTo>
                  <a:cubicBezTo>
                    <a:pt x="116" y="170"/>
                    <a:pt x="99" y="160"/>
                    <a:pt x="81" y="158"/>
                  </a:cubicBezTo>
                  <a:cubicBezTo>
                    <a:pt x="75" y="158"/>
                    <a:pt x="68" y="158"/>
                    <a:pt x="62" y="158"/>
                  </a:cubicBezTo>
                  <a:cubicBezTo>
                    <a:pt x="56" y="156"/>
                    <a:pt x="50" y="156"/>
                    <a:pt x="46" y="156"/>
                  </a:cubicBezTo>
                  <a:cubicBezTo>
                    <a:pt x="30" y="156"/>
                    <a:pt x="19" y="152"/>
                    <a:pt x="11" y="144"/>
                  </a:cubicBezTo>
                  <a:cubicBezTo>
                    <a:pt x="9" y="142"/>
                    <a:pt x="7" y="138"/>
                    <a:pt x="5" y="135"/>
                  </a:cubicBezTo>
                  <a:close/>
                </a:path>
              </a:pathLst>
            </a:custGeom>
            <a:solidFill>
              <a:schemeClr val="accent2"/>
            </a:solidFill>
            <a:ln>
              <a:noFill/>
            </a:ln>
          </p:spPr>
          <p:txBody>
            <a:bodyPr anchorCtr="1" anchor="ctr" bIns="21600" lIns="90000" spcFirstLastPara="1" rIns="90000" wrap="square" tIns="216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7" name="Google Shape;867;p33"/>
            <p:cNvSpPr/>
            <p:nvPr/>
          </p:nvSpPr>
          <p:spPr>
            <a:xfrm>
              <a:off x="5219955" y="3699821"/>
              <a:ext cx="107158" cy="144978"/>
            </a:xfrm>
            <a:custGeom>
              <a:rect b="b" l="l" r="r" t="t"/>
              <a:pathLst>
                <a:path extrusionOk="0" h="184" w="136">
                  <a:moveTo>
                    <a:pt x="1" y="8"/>
                  </a:moveTo>
                  <a:lnTo>
                    <a:pt x="1" y="8"/>
                  </a:lnTo>
                  <a:cubicBezTo>
                    <a:pt x="-1" y="6"/>
                    <a:pt x="1" y="4"/>
                    <a:pt x="3" y="2"/>
                  </a:cubicBezTo>
                  <a:cubicBezTo>
                    <a:pt x="5" y="0"/>
                    <a:pt x="8" y="0"/>
                    <a:pt x="8" y="2"/>
                  </a:cubicBezTo>
                  <a:cubicBezTo>
                    <a:pt x="20" y="15"/>
                    <a:pt x="38" y="23"/>
                    <a:pt x="55" y="27"/>
                  </a:cubicBezTo>
                  <a:cubicBezTo>
                    <a:pt x="61" y="27"/>
                    <a:pt x="69" y="27"/>
                    <a:pt x="75" y="27"/>
                  </a:cubicBezTo>
                  <a:cubicBezTo>
                    <a:pt x="81" y="27"/>
                    <a:pt x="85" y="27"/>
                    <a:pt x="91" y="27"/>
                  </a:cubicBezTo>
                  <a:cubicBezTo>
                    <a:pt x="107" y="29"/>
                    <a:pt x="118" y="33"/>
                    <a:pt x="124" y="39"/>
                  </a:cubicBezTo>
                  <a:cubicBezTo>
                    <a:pt x="136" y="51"/>
                    <a:pt x="140" y="68"/>
                    <a:pt x="132" y="88"/>
                  </a:cubicBezTo>
                  <a:cubicBezTo>
                    <a:pt x="128" y="98"/>
                    <a:pt x="124" y="107"/>
                    <a:pt x="120" y="116"/>
                  </a:cubicBezTo>
                  <a:cubicBezTo>
                    <a:pt x="116" y="121"/>
                    <a:pt x="112" y="127"/>
                    <a:pt x="111" y="135"/>
                  </a:cubicBezTo>
                  <a:cubicBezTo>
                    <a:pt x="105" y="147"/>
                    <a:pt x="101" y="164"/>
                    <a:pt x="108" y="176"/>
                  </a:cubicBezTo>
                  <a:cubicBezTo>
                    <a:pt x="108" y="178"/>
                    <a:pt x="108" y="182"/>
                    <a:pt x="105" y="184"/>
                  </a:cubicBezTo>
                  <a:cubicBezTo>
                    <a:pt x="102" y="184"/>
                    <a:pt x="101" y="184"/>
                    <a:pt x="99" y="182"/>
                  </a:cubicBezTo>
                  <a:cubicBezTo>
                    <a:pt x="89" y="166"/>
                    <a:pt x="95" y="147"/>
                    <a:pt x="101" y="131"/>
                  </a:cubicBezTo>
                  <a:cubicBezTo>
                    <a:pt x="105" y="125"/>
                    <a:pt x="107" y="119"/>
                    <a:pt x="111" y="113"/>
                  </a:cubicBezTo>
                  <a:cubicBezTo>
                    <a:pt x="114" y="103"/>
                    <a:pt x="120" y="96"/>
                    <a:pt x="122" y="86"/>
                  </a:cubicBezTo>
                  <a:cubicBezTo>
                    <a:pt x="128" y="70"/>
                    <a:pt x="126" y="55"/>
                    <a:pt x="116" y="47"/>
                  </a:cubicBezTo>
                  <a:cubicBezTo>
                    <a:pt x="111" y="41"/>
                    <a:pt x="102" y="37"/>
                    <a:pt x="89" y="37"/>
                  </a:cubicBezTo>
                  <a:cubicBezTo>
                    <a:pt x="83" y="37"/>
                    <a:pt x="79" y="37"/>
                    <a:pt x="73" y="37"/>
                  </a:cubicBezTo>
                  <a:cubicBezTo>
                    <a:pt x="67" y="37"/>
                    <a:pt x="59" y="37"/>
                    <a:pt x="54" y="35"/>
                  </a:cubicBezTo>
                  <a:cubicBezTo>
                    <a:pt x="32" y="33"/>
                    <a:pt x="12" y="23"/>
                    <a:pt x="1" y="8"/>
                  </a:cubicBezTo>
                  <a:close/>
                </a:path>
              </a:pathLst>
            </a:custGeom>
            <a:solidFill>
              <a:schemeClr val="accent2"/>
            </a:solidFill>
            <a:ln>
              <a:noFill/>
            </a:ln>
          </p:spPr>
          <p:txBody>
            <a:bodyPr anchorCtr="1" anchor="ctr" bIns="21225" lIns="90000" spcFirstLastPara="1" rIns="90000" wrap="square" tIns="21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8" name="Google Shape;868;p33"/>
            <p:cNvSpPr/>
            <p:nvPr/>
          </p:nvSpPr>
          <p:spPr>
            <a:xfrm>
              <a:off x="5987395" y="3589512"/>
              <a:ext cx="230075" cy="147342"/>
            </a:xfrm>
            <a:custGeom>
              <a:rect b="b" l="l" r="r" t="t"/>
              <a:pathLst>
                <a:path extrusionOk="0" h="187" w="292">
                  <a:moveTo>
                    <a:pt x="292" y="4"/>
                  </a:moveTo>
                  <a:lnTo>
                    <a:pt x="292" y="4"/>
                  </a:lnTo>
                  <a:cubicBezTo>
                    <a:pt x="292" y="4"/>
                    <a:pt x="142" y="-25"/>
                    <a:pt x="20" y="69"/>
                  </a:cubicBezTo>
                  <a:cubicBezTo>
                    <a:pt x="-21" y="101"/>
                    <a:pt x="4" y="167"/>
                    <a:pt x="57" y="165"/>
                  </a:cubicBezTo>
                  <a:cubicBezTo>
                    <a:pt x="112" y="161"/>
                    <a:pt x="181" y="165"/>
                    <a:pt x="247" y="187"/>
                  </a:cubicBezTo>
                  <a:lnTo>
                    <a:pt x="292" y="4"/>
                  </a:lnTo>
                  <a:close/>
                </a:path>
              </a:pathLst>
            </a:custGeom>
            <a:solidFill>
              <a:schemeClr val="accent4"/>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69" name="Google Shape;869;p33"/>
            <p:cNvSpPr/>
            <p:nvPr/>
          </p:nvSpPr>
          <p:spPr>
            <a:xfrm>
              <a:off x="5989759" y="3592663"/>
              <a:ext cx="225347" cy="141038"/>
            </a:xfrm>
            <a:custGeom>
              <a:rect b="b" l="l" r="r" t="t"/>
              <a:pathLst>
                <a:path extrusionOk="0" h="179" w="286">
                  <a:moveTo>
                    <a:pt x="19" y="67"/>
                  </a:moveTo>
                  <a:lnTo>
                    <a:pt x="19" y="67"/>
                  </a:lnTo>
                  <a:cubicBezTo>
                    <a:pt x="1" y="81"/>
                    <a:pt x="-2" y="100"/>
                    <a:pt x="1" y="118"/>
                  </a:cubicBezTo>
                  <a:cubicBezTo>
                    <a:pt x="43" y="95"/>
                    <a:pt x="88" y="69"/>
                    <a:pt x="133" y="59"/>
                  </a:cubicBezTo>
                  <a:cubicBezTo>
                    <a:pt x="162" y="53"/>
                    <a:pt x="187" y="85"/>
                    <a:pt x="176" y="112"/>
                  </a:cubicBezTo>
                  <a:cubicBezTo>
                    <a:pt x="174" y="112"/>
                    <a:pt x="174" y="114"/>
                    <a:pt x="174" y="114"/>
                  </a:cubicBezTo>
                  <a:cubicBezTo>
                    <a:pt x="164" y="136"/>
                    <a:pt x="178" y="163"/>
                    <a:pt x="201" y="169"/>
                  </a:cubicBezTo>
                  <a:cubicBezTo>
                    <a:pt x="215" y="171"/>
                    <a:pt x="229" y="175"/>
                    <a:pt x="240" y="179"/>
                  </a:cubicBezTo>
                  <a:cubicBezTo>
                    <a:pt x="286" y="4"/>
                    <a:pt x="286" y="4"/>
                    <a:pt x="286" y="4"/>
                  </a:cubicBezTo>
                  <a:cubicBezTo>
                    <a:pt x="262" y="0"/>
                    <a:pt x="129" y="-17"/>
                    <a:pt x="19" y="67"/>
                  </a:cubicBezTo>
                  <a:close/>
                </a:path>
              </a:pathLst>
            </a:custGeom>
            <a:solidFill>
              <a:srgbClr val="AA6221">
                <a:alpha val="57230"/>
              </a:srgbClr>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0" name="Google Shape;870;p33"/>
            <p:cNvSpPr/>
            <p:nvPr/>
          </p:nvSpPr>
          <p:spPr>
            <a:xfrm>
              <a:off x="6130798" y="3555631"/>
              <a:ext cx="210377" cy="262378"/>
            </a:xfrm>
            <a:custGeom>
              <a:rect b="b" l="l" r="r" t="t"/>
              <a:pathLst>
                <a:path extrusionOk="0" h="333" w="267">
                  <a:moveTo>
                    <a:pt x="112" y="326"/>
                  </a:moveTo>
                  <a:lnTo>
                    <a:pt x="112" y="326"/>
                  </a:lnTo>
                  <a:cubicBezTo>
                    <a:pt x="112" y="326"/>
                    <a:pt x="-58" y="390"/>
                    <a:pt x="20" y="134"/>
                  </a:cubicBezTo>
                  <a:cubicBezTo>
                    <a:pt x="99" y="-123"/>
                    <a:pt x="267" y="69"/>
                    <a:pt x="267" y="69"/>
                  </a:cubicBezTo>
                  <a:lnTo>
                    <a:pt x="112" y="326"/>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1" name="Google Shape;871;p33"/>
            <p:cNvSpPr/>
            <p:nvPr/>
          </p:nvSpPr>
          <p:spPr>
            <a:xfrm>
              <a:off x="6170194" y="3557207"/>
              <a:ext cx="167829" cy="253711"/>
            </a:xfrm>
            <a:custGeom>
              <a:rect b="b" l="l" r="r" t="t"/>
              <a:pathLst>
                <a:path extrusionOk="0" h="322" w="213">
                  <a:moveTo>
                    <a:pt x="53" y="67"/>
                  </a:moveTo>
                  <a:lnTo>
                    <a:pt x="53" y="67"/>
                  </a:lnTo>
                  <a:cubicBezTo>
                    <a:pt x="64" y="71"/>
                    <a:pt x="74" y="79"/>
                    <a:pt x="72" y="88"/>
                  </a:cubicBezTo>
                  <a:cubicBezTo>
                    <a:pt x="53" y="153"/>
                    <a:pt x="11" y="218"/>
                    <a:pt x="11" y="284"/>
                  </a:cubicBezTo>
                  <a:cubicBezTo>
                    <a:pt x="10" y="310"/>
                    <a:pt x="35" y="330"/>
                    <a:pt x="60" y="320"/>
                  </a:cubicBezTo>
                  <a:lnTo>
                    <a:pt x="60" y="320"/>
                  </a:lnTo>
                  <a:cubicBezTo>
                    <a:pt x="213" y="67"/>
                    <a:pt x="213" y="67"/>
                    <a:pt x="213" y="67"/>
                  </a:cubicBezTo>
                  <a:cubicBezTo>
                    <a:pt x="207" y="61"/>
                    <a:pt x="195" y="49"/>
                    <a:pt x="180" y="38"/>
                  </a:cubicBezTo>
                  <a:cubicBezTo>
                    <a:pt x="150" y="14"/>
                    <a:pt x="107" y="-9"/>
                    <a:pt x="66" y="4"/>
                  </a:cubicBezTo>
                  <a:cubicBezTo>
                    <a:pt x="41" y="12"/>
                    <a:pt x="17" y="34"/>
                    <a:pt x="0" y="69"/>
                  </a:cubicBezTo>
                  <a:cubicBezTo>
                    <a:pt x="17" y="63"/>
                    <a:pt x="35" y="63"/>
                    <a:pt x="53" y="67"/>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2" name="Google Shape;872;p33"/>
            <p:cNvSpPr/>
            <p:nvPr/>
          </p:nvSpPr>
          <p:spPr>
            <a:xfrm>
              <a:off x="6319901" y="3770734"/>
              <a:ext cx="156798" cy="248196"/>
            </a:xfrm>
            <a:custGeom>
              <a:rect b="b" l="l" r="r" t="t"/>
              <a:pathLst>
                <a:path extrusionOk="0" h="315" w="199">
                  <a:moveTo>
                    <a:pt x="158" y="0"/>
                  </a:moveTo>
                  <a:lnTo>
                    <a:pt x="158" y="0"/>
                  </a:lnTo>
                  <a:cubicBezTo>
                    <a:pt x="158" y="0"/>
                    <a:pt x="233" y="135"/>
                    <a:pt x="180" y="280"/>
                  </a:cubicBezTo>
                  <a:cubicBezTo>
                    <a:pt x="162" y="329"/>
                    <a:pt x="92" y="325"/>
                    <a:pt x="78" y="274"/>
                  </a:cubicBezTo>
                  <a:cubicBezTo>
                    <a:pt x="64" y="219"/>
                    <a:pt x="39" y="157"/>
                    <a:pt x="0" y="100"/>
                  </a:cubicBezTo>
                  <a:lnTo>
                    <a:pt x="158"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3" name="Google Shape;873;p33"/>
            <p:cNvSpPr/>
            <p:nvPr/>
          </p:nvSpPr>
          <p:spPr>
            <a:xfrm>
              <a:off x="6323052" y="3775461"/>
              <a:ext cx="151282" cy="238741"/>
            </a:xfrm>
            <a:custGeom>
              <a:rect b="b" l="l" r="r" t="t"/>
              <a:pathLst>
                <a:path extrusionOk="0" h="303" w="192">
                  <a:moveTo>
                    <a:pt x="172" y="272"/>
                  </a:moveTo>
                  <a:lnTo>
                    <a:pt x="172" y="272"/>
                  </a:lnTo>
                  <a:cubicBezTo>
                    <a:pt x="166" y="294"/>
                    <a:pt x="149" y="303"/>
                    <a:pt x="131" y="303"/>
                  </a:cubicBezTo>
                  <a:cubicBezTo>
                    <a:pt x="141" y="258"/>
                    <a:pt x="150" y="207"/>
                    <a:pt x="147" y="162"/>
                  </a:cubicBezTo>
                  <a:cubicBezTo>
                    <a:pt x="145" y="131"/>
                    <a:pt x="106" y="117"/>
                    <a:pt x="84" y="139"/>
                  </a:cubicBezTo>
                  <a:cubicBezTo>
                    <a:pt x="82" y="139"/>
                    <a:pt x="82" y="139"/>
                    <a:pt x="82" y="139"/>
                  </a:cubicBezTo>
                  <a:cubicBezTo>
                    <a:pt x="64" y="154"/>
                    <a:pt x="35" y="151"/>
                    <a:pt x="21" y="129"/>
                  </a:cubicBezTo>
                  <a:cubicBezTo>
                    <a:pt x="15" y="117"/>
                    <a:pt x="7" y="106"/>
                    <a:pt x="0" y="96"/>
                  </a:cubicBezTo>
                  <a:cubicBezTo>
                    <a:pt x="153" y="0"/>
                    <a:pt x="153" y="0"/>
                    <a:pt x="153" y="0"/>
                  </a:cubicBezTo>
                  <a:cubicBezTo>
                    <a:pt x="164" y="20"/>
                    <a:pt x="221" y="143"/>
                    <a:pt x="172" y="27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4" name="Google Shape;874;p33"/>
            <p:cNvSpPr/>
            <p:nvPr/>
          </p:nvSpPr>
          <p:spPr>
            <a:xfrm>
              <a:off x="6243472" y="3661213"/>
              <a:ext cx="245045" cy="244256"/>
            </a:xfrm>
            <a:custGeom>
              <a:rect b="b" l="l" r="r" t="t"/>
              <a:pathLst>
                <a:path extrusionOk="0" h="310" w="311">
                  <a:moveTo>
                    <a:pt x="1" y="215"/>
                  </a:moveTo>
                  <a:lnTo>
                    <a:pt x="1" y="215"/>
                  </a:lnTo>
                  <a:cubicBezTo>
                    <a:pt x="1" y="215"/>
                    <a:pt x="-17" y="399"/>
                    <a:pt x="210" y="255"/>
                  </a:cubicBezTo>
                  <a:cubicBezTo>
                    <a:pt x="438" y="109"/>
                    <a:pt x="208" y="0"/>
                    <a:pt x="208" y="0"/>
                  </a:cubicBezTo>
                  <a:lnTo>
                    <a:pt x="1" y="215"/>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5" name="Google Shape;875;p33"/>
            <p:cNvSpPr/>
            <p:nvPr/>
          </p:nvSpPr>
          <p:spPr>
            <a:xfrm>
              <a:off x="6246623" y="3664364"/>
              <a:ext cx="239530" cy="199344"/>
            </a:xfrm>
            <a:custGeom>
              <a:rect b="b" l="l" r="r" t="t"/>
              <a:pathLst>
                <a:path extrusionOk="0" h="253" w="304">
                  <a:moveTo>
                    <a:pt x="247" y="152"/>
                  </a:moveTo>
                  <a:lnTo>
                    <a:pt x="247" y="152"/>
                  </a:lnTo>
                  <a:cubicBezTo>
                    <a:pt x="242" y="145"/>
                    <a:pt x="230" y="135"/>
                    <a:pt x="220" y="141"/>
                  </a:cubicBezTo>
                  <a:cubicBezTo>
                    <a:pt x="163" y="178"/>
                    <a:pt x="112" y="233"/>
                    <a:pt x="48" y="252"/>
                  </a:cubicBezTo>
                  <a:cubicBezTo>
                    <a:pt x="24" y="258"/>
                    <a:pt x="-1" y="239"/>
                    <a:pt x="1" y="213"/>
                  </a:cubicBezTo>
                  <a:lnTo>
                    <a:pt x="1" y="213"/>
                  </a:lnTo>
                  <a:cubicBezTo>
                    <a:pt x="206" y="0"/>
                    <a:pt x="206" y="0"/>
                    <a:pt x="206" y="0"/>
                  </a:cubicBezTo>
                  <a:cubicBezTo>
                    <a:pt x="210" y="2"/>
                    <a:pt x="226" y="11"/>
                    <a:pt x="244" y="23"/>
                  </a:cubicBezTo>
                  <a:cubicBezTo>
                    <a:pt x="271" y="45"/>
                    <a:pt x="306" y="80"/>
                    <a:pt x="304" y="125"/>
                  </a:cubicBezTo>
                  <a:cubicBezTo>
                    <a:pt x="302" y="150"/>
                    <a:pt x="289" y="178"/>
                    <a:pt x="259" y="205"/>
                  </a:cubicBezTo>
                  <a:cubicBezTo>
                    <a:pt x="259" y="188"/>
                    <a:pt x="255" y="170"/>
                    <a:pt x="247" y="15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6" name="Google Shape;876;p33"/>
            <p:cNvSpPr/>
            <p:nvPr/>
          </p:nvSpPr>
          <p:spPr>
            <a:xfrm>
              <a:off x="6195408" y="3577693"/>
              <a:ext cx="246621" cy="276561"/>
            </a:xfrm>
            <a:custGeom>
              <a:rect b="b" l="l" r="r" t="t"/>
              <a:pathLst>
                <a:path extrusionOk="0" h="351" w="313">
                  <a:moveTo>
                    <a:pt x="15" y="347"/>
                  </a:moveTo>
                  <a:lnTo>
                    <a:pt x="15" y="347"/>
                  </a:lnTo>
                  <a:cubicBezTo>
                    <a:pt x="77" y="386"/>
                    <a:pt x="424" y="159"/>
                    <a:pt x="277" y="35"/>
                  </a:cubicBezTo>
                  <a:cubicBezTo>
                    <a:pt x="87" y="-125"/>
                    <a:pt x="-46" y="305"/>
                    <a:pt x="15" y="347"/>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7" name="Google Shape;877;p33"/>
            <p:cNvSpPr/>
            <p:nvPr/>
          </p:nvSpPr>
          <p:spPr>
            <a:xfrm>
              <a:off x="6273413" y="3580845"/>
              <a:ext cx="164677" cy="146554"/>
            </a:xfrm>
            <a:custGeom>
              <a:rect b="b" l="l" r="r" t="t"/>
              <a:pathLst>
                <a:path extrusionOk="0" h="186" w="209">
                  <a:moveTo>
                    <a:pt x="178" y="186"/>
                  </a:moveTo>
                  <a:lnTo>
                    <a:pt x="178" y="186"/>
                  </a:lnTo>
                  <a:cubicBezTo>
                    <a:pt x="216" y="133"/>
                    <a:pt x="225" y="78"/>
                    <a:pt x="174" y="35"/>
                  </a:cubicBezTo>
                  <a:cubicBezTo>
                    <a:pt x="106" y="-24"/>
                    <a:pt x="45" y="-2"/>
                    <a:pt x="0" y="49"/>
                  </a:cubicBezTo>
                  <a:cubicBezTo>
                    <a:pt x="70" y="76"/>
                    <a:pt x="135" y="121"/>
                    <a:pt x="178" y="186"/>
                  </a:cubicBezTo>
                  <a:close/>
                </a:path>
              </a:pathLst>
            </a:custGeom>
            <a:solidFill>
              <a:srgbClr val="AA6221">
                <a:alpha val="57230"/>
              </a:srgbClr>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8" name="Google Shape;878;p33"/>
            <p:cNvSpPr/>
            <p:nvPr/>
          </p:nvSpPr>
          <p:spPr>
            <a:xfrm>
              <a:off x="6373480" y="3904680"/>
              <a:ext cx="47276" cy="102430"/>
            </a:xfrm>
            <a:custGeom>
              <a:rect b="b" l="l" r="r" t="t"/>
              <a:pathLst>
                <a:path extrusionOk="0" h="130" w="60">
                  <a:moveTo>
                    <a:pt x="32" y="104"/>
                  </a:moveTo>
                  <a:lnTo>
                    <a:pt x="32" y="104"/>
                  </a:lnTo>
                  <a:cubicBezTo>
                    <a:pt x="28" y="83"/>
                    <a:pt x="20" y="63"/>
                    <a:pt x="10" y="43"/>
                  </a:cubicBezTo>
                  <a:cubicBezTo>
                    <a:pt x="6" y="37"/>
                    <a:pt x="2" y="30"/>
                    <a:pt x="0" y="22"/>
                  </a:cubicBezTo>
                  <a:cubicBezTo>
                    <a:pt x="0" y="14"/>
                    <a:pt x="2" y="4"/>
                    <a:pt x="10" y="2"/>
                  </a:cubicBezTo>
                  <a:cubicBezTo>
                    <a:pt x="16" y="-2"/>
                    <a:pt x="22" y="0"/>
                    <a:pt x="26" y="2"/>
                  </a:cubicBezTo>
                  <a:cubicBezTo>
                    <a:pt x="32" y="6"/>
                    <a:pt x="36" y="10"/>
                    <a:pt x="39" y="14"/>
                  </a:cubicBezTo>
                  <a:cubicBezTo>
                    <a:pt x="55" y="40"/>
                    <a:pt x="59" y="69"/>
                    <a:pt x="59" y="96"/>
                  </a:cubicBezTo>
                  <a:cubicBezTo>
                    <a:pt x="59" y="106"/>
                    <a:pt x="63" y="126"/>
                    <a:pt x="51" y="130"/>
                  </a:cubicBezTo>
                  <a:cubicBezTo>
                    <a:pt x="38" y="134"/>
                    <a:pt x="32" y="114"/>
                    <a:pt x="32" y="104"/>
                  </a:cubicBezTo>
                  <a:close/>
                </a:path>
              </a:pathLst>
            </a:custGeom>
            <a:solidFill>
              <a:srgbClr val="FFE05E">
                <a:alpha val="32080"/>
              </a:srgbClr>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79" name="Google Shape;879;p33"/>
            <p:cNvSpPr/>
            <p:nvPr/>
          </p:nvSpPr>
          <p:spPr>
            <a:xfrm>
              <a:off x="6277352" y="3819585"/>
              <a:ext cx="132372" cy="73277"/>
            </a:xfrm>
            <a:custGeom>
              <a:rect b="b" l="l" r="r" t="t"/>
              <a:pathLst>
                <a:path extrusionOk="0" h="93" w="168">
                  <a:moveTo>
                    <a:pt x="73" y="89"/>
                  </a:moveTo>
                  <a:lnTo>
                    <a:pt x="73" y="89"/>
                  </a:lnTo>
                  <a:cubicBezTo>
                    <a:pt x="95" y="85"/>
                    <a:pt x="117" y="73"/>
                    <a:pt x="136" y="61"/>
                  </a:cubicBezTo>
                  <a:cubicBezTo>
                    <a:pt x="144" y="57"/>
                    <a:pt x="154" y="52"/>
                    <a:pt x="160" y="46"/>
                  </a:cubicBezTo>
                  <a:cubicBezTo>
                    <a:pt x="165" y="38"/>
                    <a:pt x="169" y="28"/>
                    <a:pt x="167" y="18"/>
                  </a:cubicBezTo>
                  <a:cubicBezTo>
                    <a:pt x="164" y="8"/>
                    <a:pt x="152" y="0"/>
                    <a:pt x="140" y="0"/>
                  </a:cubicBezTo>
                  <a:cubicBezTo>
                    <a:pt x="128" y="0"/>
                    <a:pt x="117" y="7"/>
                    <a:pt x="108" y="14"/>
                  </a:cubicBezTo>
                  <a:cubicBezTo>
                    <a:pt x="99" y="22"/>
                    <a:pt x="91" y="30"/>
                    <a:pt x="83" y="38"/>
                  </a:cubicBezTo>
                  <a:cubicBezTo>
                    <a:pt x="67" y="50"/>
                    <a:pt x="48" y="57"/>
                    <a:pt x="30" y="59"/>
                  </a:cubicBezTo>
                  <a:cubicBezTo>
                    <a:pt x="22" y="59"/>
                    <a:pt x="14" y="59"/>
                    <a:pt x="9" y="63"/>
                  </a:cubicBezTo>
                  <a:cubicBezTo>
                    <a:pt x="-13" y="77"/>
                    <a:pt x="11" y="87"/>
                    <a:pt x="22" y="91"/>
                  </a:cubicBezTo>
                  <a:cubicBezTo>
                    <a:pt x="38" y="95"/>
                    <a:pt x="56" y="95"/>
                    <a:pt x="73" y="89"/>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0" name="Google Shape;880;p33"/>
            <p:cNvSpPr/>
            <p:nvPr/>
          </p:nvSpPr>
          <p:spPr>
            <a:xfrm>
              <a:off x="6009457" y="3680123"/>
              <a:ext cx="104794" cy="33881"/>
            </a:xfrm>
            <a:custGeom>
              <a:rect b="b" l="l" r="r" t="t"/>
              <a:pathLst>
                <a:path extrusionOk="0" h="43" w="133">
                  <a:moveTo>
                    <a:pt x="29" y="38"/>
                  </a:moveTo>
                  <a:lnTo>
                    <a:pt x="29" y="38"/>
                  </a:lnTo>
                  <a:cubicBezTo>
                    <a:pt x="49" y="36"/>
                    <a:pt x="70" y="36"/>
                    <a:pt x="92" y="40"/>
                  </a:cubicBezTo>
                  <a:cubicBezTo>
                    <a:pt x="100" y="42"/>
                    <a:pt x="108" y="44"/>
                    <a:pt x="115" y="42"/>
                  </a:cubicBezTo>
                  <a:cubicBezTo>
                    <a:pt x="123" y="40"/>
                    <a:pt x="131" y="35"/>
                    <a:pt x="133" y="27"/>
                  </a:cubicBezTo>
                  <a:cubicBezTo>
                    <a:pt x="133" y="23"/>
                    <a:pt x="131" y="17"/>
                    <a:pt x="127" y="13"/>
                  </a:cubicBezTo>
                  <a:cubicBezTo>
                    <a:pt x="123" y="9"/>
                    <a:pt x="117" y="5"/>
                    <a:pt x="111" y="3"/>
                  </a:cubicBezTo>
                  <a:cubicBezTo>
                    <a:pt x="84" y="-5"/>
                    <a:pt x="55" y="1"/>
                    <a:pt x="27" y="11"/>
                  </a:cubicBezTo>
                  <a:cubicBezTo>
                    <a:pt x="18" y="13"/>
                    <a:pt x="0" y="15"/>
                    <a:pt x="0" y="27"/>
                  </a:cubicBezTo>
                  <a:cubicBezTo>
                    <a:pt x="0" y="42"/>
                    <a:pt x="20" y="40"/>
                    <a:pt x="29" y="38"/>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1" name="Google Shape;881;p33"/>
            <p:cNvSpPr/>
            <p:nvPr/>
          </p:nvSpPr>
          <p:spPr>
            <a:xfrm>
              <a:off x="6144981" y="3659637"/>
              <a:ext cx="55155" cy="138674"/>
            </a:xfrm>
            <a:custGeom>
              <a:rect b="b" l="l" r="r" t="t"/>
              <a:pathLst>
                <a:path extrusionOk="0" h="176" w="70">
                  <a:moveTo>
                    <a:pt x="0" y="109"/>
                  </a:moveTo>
                  <a:lnTo>
                    <a:pt x="0" y="109"/>
                  </a:lnTo>
                  <a:cubicBezTo>
                    <a:pt x="0" y="86"/>
                    <a:pt x="6" y="62"/>
                    <a:pt x="10" y="41"/>
                  </a:cubicBezTo>
                  <a:cubicBezTo>
                    <a:pt x="14" y="31"/>
                    <a:pt x="16" y="23"/>
                    <a:pt x="22" y="14"/>
                  </a:cubicBezTo>
                  <a:cubicBezTo>
                    <a:pt x="26" y="6"/>
                    <a:pt x="36" y="0"/>
                    <a:pt x="43" y="0"/>
                  </a:cubicBezTo>
                  <a:cubicBezTo>
                    <a:pt x="55" y="0"/>
                    <a:pt x="65" y="12"/>
                    <a:pt x="69" y="21"/>
                  </a:cubicBezTo>
                  <a:cubicBezTo>
                    <a:pt x="71" y="33"/>
                    <a:pt x="69" y="45"/>
                    <a:pt x="65" y="55"/>
                  </a:cubicBezTo>
                  <a:cubicBezTo>
                    <a:pt x="59" y="66"/>
                    <a:pt x="53" y="76"/>
                    <a:pt x="49" y="86"/>
                  </a:cubicBezTo>
                  <a:cubicBezTo>
                    <a:pt x="42" y="104"/>
                    <a:pt x="39" y="123"/>
                    <a:pt x="42" y="143"/>
                  </a:cubicBezTo>
                  <a:cubicBezTo>
                    <a:pt x="43" y="151"/>
                    <a:pt x="45" y="158"/>
                    <a:pt x="43" y="164"/>
                  </a:cubicBezTo>
                  <a:cubicBezTo>
                    <a:pt x="36" y="188"/>
                    <a:pt x="20" y="170"/>
                    <a:pt x="14" y="158"/>
                  </a:cubicBezTo>
                  <a:cubicBezTo>
                    <a:pt x="6" y="145"/>
                    <a:pt x="2" y="127"/>
                    <a:pt x="0" y="109"/>
                  </a:cubicBezTo>
                  <a:close/>
                </a:path>
              </a:pathLst>
            </a:custGeom>
            <a:solidFill>
              <a:srgbClr val="FFE05E">
                <a:alpha val="32080"/>
              </a:srgbClr>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2" name="Google Shape;882;p33"/>
            <p:cNvSpPr/>
            <p:nvPr/>
          </p:nvSpPr>
          <p:spPr>
            <a:xfrm>
              <a:off x="6212742" y="3689578"/>
              <a:ext cx="139463" cy="144190"/>
            </a:xfrm>
            <a:custGeom>
              <a:rect b="b" l="l" r="r" t="t"/>
              <a:pathLst>
                <a:path extrusionOk="0" h="183" w="177">
                  <a:moveTo>
                    <a:pt x="143" y="130"/>
                  </a:moveTo>
                  <a:lnTo>
                    <a:pt x="143" y="130"/>
                  </a:lnTo>
                  <a:cubicBezTo>
                    <a:pt x="161" y="120"/>
                    <a:pt x="177" y="105"/>
                    <a:pt x="177" y="85"/>
                  </a:cubicBezTo>
                  <a:cubicBezTo>
                    <a:pt x="179" y="66"/>
                    <a:pt x="163" y="50"/>
                    <a:pt x="147" y="36"/>
                  </a:cubicBezTo>
                  <a:cubicBezTo>
                    <a:pt x="136" y="24"/>
                    <a:pt x="124" y="15"/>
                    <a:pt x="108" y="7"/>
                  </a:cubicBezTo>
                  <a:cubicBezTo>
                    <a:pt x="94" y="1"/>
                    <a:pt x="77" y="-3"/>
                    <a:pt x="63" y="3"/>
                  </a:cubicBezTo>
                  <a:cubicBezTo>
                    <a:pt x="44" y="11"/>
                    <a:pt x="32" y="30"/>
                    <a:pt x="24" y="48"/>
                  </a:cubicBezTo>
                  <a:cubicBezTo>
                    <a:pt x="14" y="71"/>
                    <a:pt x="6" y="95"/>
                    <a:pt x="3" y="118"/>
                  </a:cubicBezTo>
                  <a:cubicBezTo>
                    <a:pt x="-1" y="134"/>
                    <a:pt x="-1" y="152"/>
                    <a:pt x="4" y="165"/>
                  </a:cubicBezTo>
                  <a:cubicBezTo>
                    <a:pt x="28" y="215"/>
                    <a:pt x="118" y="150"/>
                    <a:pt x="143" y="130"/>
                  </a:cubicBezTo>
                  <a:close/>
                </a:path>
              </a:pathLst>
            </a:custGeom>
            <a:solidFill>
              <a:srgbClr val="FFE05E">
                <a:alpha val="32080"/>
              </a:srgbClr>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3" name="Google Shape;883;p33"/>
            <p:cNvSpPr/>
            <p:nvPr/>
          </p:nvSpPr>
          <p:spPr>
            <a:xfrm>
              <a:off x="6677619" y="3187672"/>
              <a:ext cx="742228" cy="610640"/>
            </a:xfrm>
            <a:custGeom>
              <a:rect b="b" l="l" r="r" t="t"/>
              <a:pathLst>
                <a:path extrusionOk="0" h="775" w="942">
                  <a:moveTo>
                    <a:pt x="457" y="3"/>
                  </a:moveTo>
                  <a:lnTo>
                    <a:pt x="457" y="3"/>
                  </a:lnTo>
                  <a:lnTo>
                    <a:pt x="457" y="3"/>
                  </a:lnTo>
                  <a:cubicBezTo>
                    <a:pt x="131" y="29"/>
                    <a:pt x="-23" y="181"/>
                    <a:pt x="2" y="235"/>
                  </a:cubicBezTo>
                  <a:cubicBezTo>
                    <a:pt x="28" y="287"/>
                    <a:pt x="143" y="272"/>
                    <a:pt x="143" y="272"/>
                  </a:cubicBezTo>
                  <a:cubicBezTo>
                    <a:pt x="143" y="272"/>
                    <a:pt x="220" y="757"/>
                    <a:pt x="294" y="771"/>
                  </a:cubicBezTo>
                  <a:cubicBezTo>
                    <a:pt x="367" y="785"/>
                    <a:pt x="662" y="761"/>
                    <a:pt x="733" y="736"/>
                  </a:cubicBezTo>
                  <a:cubicBezTo>
                    <a:pt x="804" y="712"/>
                    <a:pt x="807" y="221"/>
                    <a:pt x="807" y="221"/>
                  </a:cubicBezTo>
                  <a:cubicBezTo>
                    <a:pt x="807" y="221"/>
                    <a:pt x="923" y="219"/>
                    <a:pt x="941" y="162"/>
                  </a:cubicBezTo>
                  <a:cubicBezTo>
                    <a:pt x="958" y="107"/>
                    <a:pt x="782" y="-22"/>
                    <a:pt x="457" y="3"/>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4" name="Google Shape;884;p33"/>
            <p:cNvSpPr/>
            <p:nvPr/>
          </p:nvSpPr>
          <p:spPr>
            <a:xfrm>
              <a:off x="6660285" y="3171913"/>
              <a:ext cx="740652" cy="611428"/>
            </a:xfrm>
            <a:custGeom>
              <a:rect b="b" l="l" r="r" t="t"/>
              <a:pathLst>
                <a:path extrusionOk="0" h="776" w="940">
                  <a:moveTo>
                    <a:pt x="455" y="3"/>
                  </a:moveTo>
                  <a:lnTo>
                    <a:pt x="455" y="3"/>
                  </a:lnTo>
                  <a:cubicBezTo>
                    <a:pt x="457" y="5"/>
                    <a:pt x="457" y="5"/>
                    <a:pt x="457" y="5"/>
                  </a:cubicBezTo>
                  <a:cubicBezTo>
                    <a:pt x="132" y="29"/>
                    <a:pt x="-23" y="182"/>
                    <a:pt x="3" y="235"/>
                  </a:cubicBezTo>
                  <a:cubicBezTo>
                    <a:pt x="28" y="288"/>
                    <a:pt x="142" y="272"/>
                    <a:pt x="142" y="272"/>
                  </a:cubicBezTo>
                  <a:cubicBezTo>
                    <a:pt x="142" y="272"/>
                    <a:pt x="218" y="758"/>
                    <a:pt x="293" y="772"/>
                  </a:cubicBezTo>
                  <a:cubicBezTo>
                    <a:pt x="367" y="786"/>
                    <a:pt x="661" y="762"/>
                    <a:pt x="733" y="738"/>
                  </a:cubicBezTo>
                  <a:cubicBezTo>
                    <a:pt x="804" y="713"/>
                    <a:pt x="806" y="221"/>
                    <a:pt x="806" y="221"/>
                  </a:cubicBezTo>
                  <a:cubicBezTo>
                    <a:pt x="806" y="221"/>
                    <a:pt x="921" y="219"/>
                    <a:pt x="939" y="164"/>
                  </a:cubicBezTo>
                  <a:cubicBezTo>
                    <a:pt x="957" y="107"/>
                    <a:pt x="780" y="-22"/>
                    <a:pt x="455" y="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5" name="Google Shape;885;p33"/>
            <p:cNvSpPr/>
            <p:nvPr/>
          </p:nvSpPr>
          <p:spPr>
            <a:xfrm>
              <a:off x="6690226" y="3194763"/>
              <a:ext cx="680769" cy="558637"/>
            </a:xfrm>
            <a:custGeom>
              <a:rect b="b" l="l" r="r" t="t"/>
              <a:pathLst>
                <a:path extrusionOk="0" h="709" w="864">
                  <a:moveTo>
                    <a:pt x="464" y="703"/>
                  </a:moveTo>
                  <a:lnTo>
                    <a:pt x="464" y="703"/>
                  </a:lnTo>
                  <a:cubicBezTo>
                    <a:pt x="372" y="709"/>
                    <a:pt x="298" y="711"/>
                    <a:pt x="268" y="705"/>
                  </a:cubicBezTo>
                  <a:cubicBezTo>
                    <a:pt x="225" y="696"/>
                    <a:pt x="165" y="429"/>
                    <a:pt x="135" y="243"/>
                  </a:cubicBezTo>
                  <a:cubicBezTo>
                    <a:pt x="133" y="233"/>
                    <a:pt x="133" y="233"/>
                    <a:pt x="133" y="233"/>
                  </a:cubicBezTo>
                  <a:cubicBezTo>
                    <a:pt x="123" y="235"/>
                    <a:pt x="123" y="235"/>
                    <a:pt x="123" y="235"/>
                  </a:cubicBezTo>
                  <a:cubicBezTo>
                    <a:pt x="123" y="235"/>
                    <a:pt x="120" y="235"/>
                    <a:pt x="111" y="237"/>
                  </a:cubicBezTo>
                  <a:cubicBezTo>
                    <a:pt x="90" y="237"/>
                    <a:pt x="19" y="241"/>
                    <a:pt x="2" y="206"/>
                  </a:cubicBezTo>
                  <a:cubicBezTo>
                    <a:pt x="-2" y="200"/>
                    <a:pt x="2" y="188"/>
                    <a:pt x="8" y="174"/>
                  </a:cubicBezTo>
                  <a:cubicBezTo>
                    <a:pt x="43" y="116"/>
                    <a:pt x="180" y="22"/>
                    <a:pt x="421" y="4"/>
                  </a:cubicBezTo>
                  <a:cubicBezTo>
                    <a:pt x="431" y="4"/>
                    <a:pt x="431" y="4"/>
                    <a:pt x="431" y="4"/>
                  </a:cubicBezTo>
                  <a:cubicBezTo>
                    <a:pt x="431" y="2"/>
                    <a:pt x="431" y="2"/>
                    <a:pt x="431" y="2"/>
                  </a:cubicBezTo>
                  <a:cubicBezTo>
                    <a:pt x="666" y="-14"/>
                    <a:pt x="811" y="59"/>
                    <a:pt x="852" y="110"/>
                  </a:cubicBezTo>
                  <a:cubicBezTo>
                    <a:pt x="862" y="122"/>
                    <a:pt x="866" y="133"/>
                    <a:pt x="864" y="141"/>
                  </a:cubicBezTo>
                  <a:cubicBezTo>
                    <a:pt x="852" y="176"/>
                    <a:pt x="782" y="184"/>
                    <a:pt x="760" y="186"/>
                  </a:cubicBezTo>
                  <a:lnTo>
                    <a:pt x="760" y="186"/>
                  </a:lnTo>
                  <a:cubicBezTo>
                    <a:pt x="752" y="186"/>
                    <a:pt x="748" y="188"/>
                    <a:pt x="748" y="188"/>
                  </a:cubicBezTo>
                  <a:cubicBezTo>
                    <a:pt x="739" y="188"/>
                    <a:pt x="739" y="188"/>
                    <a:pt x="739" y="188"/>
                  </a:cubicBezTo>
                  <a:cubicBezTo>
                    <a:pt x="739" y="198"/>
                    <a:pt x="739" y="198"/>
                    <a:pt x="739" y="198"/>
                  </a:cubicBezTo>
                  <a:cubicBezTo>
                    <a:pt x="737" y="386"/>
                    <a:pt x="717" y="658"/>
                    <a:pt x="676" y="672"/>
                  </a:cubicBezTo>
                  <a:cubicBezTo>
                    <a:pt x="644" y="684"/>
                    <a:pt x="560" y="696"/>
                    <a:pt x="464" y="703"/>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6" name="Google Shape;886;p33"/>
            <p:cNvSpPr/>
            <p:nvPr/>
          </p:nvSpPr>
          <p:spPr>
            <a:xfrm>
              <a:off x="6839932" y="3245978"/>
              <a:ext cx="523184" cy="498755"/>
            </a:xfrm>
            <a:custGeom>
              <a:rect b="b" l="l" r="r" t="t"/>
              <a:pathLst>
                <a:path extrusionOk="0" h="633" w="664">
                  <a:moveTo>
                    <a:pt x="584" y="0"/>
                  </a:moveTo>
                  <a:lnTo>
                    <a:pt x="584" y="0"/>
                  </a:lnTo>
                  <a:cubicBezTo>
                    <a:pt x="439" y="202"/>
                    <a:pt x="239" y="362"/>
                    <a:pt x="0" y="407"/>
                  </a:cubicBezTo>
                  <a:cubicBezTo>
                    <a:pt x="31" y="539"/>
                    <a:pt x="63" y="627"/>
                    <a:pt x="80" y="629"/>
                  </a:cubicBezTo>
                  <a:cubicBezTo>
                    <a:pt x="110" y="634"/>
                    <a:pt x="182" y="634"/>
                    <a:pt x="272" y="627"/>
                  </a:cubicBezTo>
                  <a:cubicBezTo>
                    <a:pt x="368" y="621"/>
                    <a:pt x="452" y="609"/>
                    <a:pt x="482" y="597"/>
                  </a:cubicBezTo>
                  <a:cubicBezTo>
                    <a:pt x="508" y="589"/>
                    <a:pt x="537" y="388"/>
                    <a:pt x="537" y="133"/>
                  </a:cubicBezTo>
                  <a:cubicBezTo>
                    <a:pt x="539" y="111"/>
                    <a:pt x="539" y="111"/>
                    <a:pt x="539" y="111"/>
                  </a:cubicBezTo>
                  <a:cubicBezTo>
                    <a:pt x="558" y="111"/>
                    <a:pt x="558" y="111"/>
                    <a:pt x="558" y="111"/>
                  </a:cubicBezTo>
                  <a:cubicBezTo>
                    <a:pt x="558" y="111"/>
                    <a:pt x="562" y="111"/>
                    <a:pt x="568" y="111"/>
                  </a:cubicBezTo>
                  <a:cubicBezTo>
                    <a:pt x="607" y="107"/>
                    <a:pt x="656" y="96"/>
                    <a:pt x="664" y="72"/>
                  </a:cubicBezTo>
                  <a:cubicBezTo>
                    <a:pt x="664" y="70"/>
                    <a:pt x="662" y="62"/>
                    <a:pt x="654" y="53"/>
                  </a:cubicBezTo>
                  <a:cubicBezTo>
                    <a:pt x="642" y="35"/>
                    <a:pt x="617" y="17"/>
                    <a:pt x="584" y="0"/>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7" name="Google Shape;887;p33"/>
            <p:cNvSpPr/>
            <p:nvPr/>
          </p:nvSpPr>
          <p:spPr>
            <a:xfrm>
              <a:off x="6951818" y="3439019"/>
              <a:ext cx="43336" cy="66185"/>
            </a:xfrm>
            <a:custGeom>
              <a:rect b="b" l="l" r="r" t="t"/>
              <a:pathLst>
                <a:path extrusionOk="0" h="84" w="55">
                  <a:moveTo>
                    <a:pt x="1" y="47"/>
                  </a:moveTo>
                  <a:lnTo>
                    <a:pt x="1" y="47"/>
                  </a:lnTo>
                  <a:cubicBezTo>
                    <a:pt x="-3" y="23"/>
                    <a:pt x="5" y="4"/>
                    <a:pt x="19" y="0"/>
                  </a:cubicBezTo>
                  <a:cubicBezTo>
                    <a:pt x="34" y="-2"/>
                    <a:pt x="50" y="13"/>
                    <a:pt x="54" y="37"/>
                  </a:cubicBezTo>
                  <a:cubicBezTo>
                    <a:pt x="58" y="58"/>
                    <a:pt x="50" y="80"/>
                    <a:pt x="36" y="84"/>
                  </a:cubicBezTo>
                  <a:cubicBezTo>
                    <a:pt x="20" y="86"/>
                    <a:pt x="5" y="70"/>
                    <a:pt x="1" y="47"/>
                  </a:cubicBezTo>
                  <a:close/>
                </a:path>
              </a:pathLst>
            </a:custGeom>
            <a:solidFill>
              <a:srgbClr val="E5AD5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8" name="Google Shape;888;p33"/>
            <p:cNvSpPr/>
            <p:nvPr/>
          </p:nvSpPr>
          <p:spPr>
            <a:xfrm>
              <a:off x="6954970" y="3444534"/>
              <a:ext cx="36245" cy="40184"/>
            </a:xfrm>
            <a:custGeom>
              <a:rect b="b" l="l" r="r" t="t"/>
              <a:pathLst>
                <a:path extrusionOk="0" h="51" w="46">
                  <a:moveTo>
                    <a:pt x="20" y="24"/>
                  </a:moveTo>
                  <a:lnTo>
                    <a:pt x="20" y="24"/>
                  </a:lnTo>
                  <a:cubicBezTo>
                    <a:pt x="30" y="22"/>
                    <a:pt x="40" y="30"/>
                    <a:pt x="46" y="42"/>
                  </a:cubicBezTo>
                  <a:cubicBezTo>
                    <a:pt x="46" y="38"/>
                    <a:pt x="46" y="34"/>
                    <a:pt x="44" y="30"/>
                  </a:cubicBezTo>
                  <a:cubicBezTo>
                    <a:pt x="40" y="12"/>
                    <a:pt x="28" y="-1"/>
                    <a:pt x="16" y="0"/>
                  </a:cubicBezTo>
                  <a:cubicBezTo>
                    <a:pt x="5" y="3"/>
                    <a:pt x="-1" y="20"/>
                    <a:pt x="1" y="40"/>
                  </a:cubicBezTo>
                  <a:cubicBezTo>
                    <a:pt x="3" y="44"/>
                    <a:pt x="5" y="47"/>
                    <a:pt x="5" y="51"/>
                  </a:cubicBezTo>
                  <a:cubicBezTo>
                    <a:pt x="7" y="38"/>
                    <a:pt x="13" y="26"/>
                    <a:pt x="20" y="24"/>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89" name="Google Shape;889;p33"/>
            <p:cNvSpPr/>
            <p:nvPr/>
          </p:nvSpPr>
          <p:spPr>
            <a:xfrm>
              <a:off x="6885632" y="3395683"/>
              <a:ext cx="16546" cy="26001"/>
            </a:xfrm>
            <a:custGeom>
              <a:rect b="b" l="l" r="r" t="t"/>
              <a:pathLst>
                <a:path extrusionOk="0" h="33" w="21">
                  <a:moveTo>
                    <a:pt x="1" y="19"/>
                  </a:moveTo>
                  <a:lnTo>
                    <a:pt x="1" y="19"/>
                  </a:lnTo>
                  <a:cubicBezTo>
                    <a:pt x="-1" y="9"/>
                    <a:pt x="3" y="2"/>
                    <a:pt x="7" y="0"/>
                  </a:cubicBezTo>
                  <a:cubicBezTo>
                    <a:pt x="13" y="0"/>
                    <a:pt x="18" y="6"/>
                    <a:pt x="20" y="14"/>
                  </a:cubicBezTo>
                  <a:cubicBezTo>
                    <a:pt x="22" y="23"/>
                    <a:pt x="20" y="31"/>
                    <a:pt x="14" y="33"/>
                  </a:cubicBezTo>
                  <a:cubicBezTo>
                    <a:pt x="9" y="33"/>
                    <a:pt x="3" y="27"/>
                    <a:pt x="1" y="1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0" name="Google Shape;890;p33"/>
            <p:cNvSpPr/>
            <p:nvPr/>
          </p:nvSpPr>
          <p:spPr>
            <a:xfrm>
              <a:off x="6887208" y="3398047"/>
              <a:ext cx="14183" cy="15758"/>
            </a:xfrm>
            <a:custGeom>
              <a:rect b="b" l="l" r="r" t="t"/>
              <a:pathLst>
                <a:path extrusionOk="0" h="20" w="18">
                  <a:moveTo>
                    <a:pt x="8" y="11"/>
                  </a:moveTo>
                  <a:lnTo>
                    <a:pt x="8" y="11"/>
                  </a:lnTo>
                  <a:cubicBezTo>
                    <a:pt x="12" y="9"/>
                    <a:pt x="14" y="12"/>
                    <a:pt x="18" y="16"/>
                  </a:cubicBezTo>
                  <a:cubicBezTo>
                    <a:pt x="18" y="15"/>
                    <a:pt x="16" y="12"/>
                    <a:pt x="16" y="12"/>
                  </a:cubicBezTo>
                  <a:cubicBezTo>
                    <a:pt x="16" y="5"/>
                    <a:pt x="11" y="-1"/>
                    <a:pt x="7" y="1"/>
                  </a:cubicBezTo>
                  <a:cubicBezTo>
                    <a:pt x="3" y="1"/>
                    <a:pt x="-1" y="9"/>
                    <a:pt x="1" y="15"/>
                  </a:cubicBezTo>
                  <a:cubicBezTo>
                    <a:pt x="1" y="16"/>
                    <a:pt x="1" y="18"/>
                    <a:pt x="3" y="20"/>
                  </a:cubicBezTo>
                  <a:cubicBezTo>
                    <a:pt x="3" y="15"/>
                    <a:pt x="5" y="11"/>
                    <a:pt x="8" y="1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1" name="Google Shape;891;p33"/>
            <p:cNvSpPr/>
            <p:nvPr/>
          </p:nvSpPr>
          <p:spPr>
            <a:xfrm>
              <a:off x="6910058" y="3606846"/>
              <a:ext cx="26790" cy="41760"/>
            </a:xfrm>
            <a:custGeom>
              <a:rect b="b" l="l" r="r" t="t"/>
              <a:pathLst>
                <a:path extrusionOk="0" h="53" w="34">
                  <a:moveTo>
                    <a:pt x="1" y="30"/>
                  </a:moveTo>
                  <a:lnTo>
                    <a:pt x="1" y="30"/>
                  </a:lnTo>
                  <a:cubicBezTo>
                    <a:pt x="-3" y="16"/>
                    <a:pt x="3" y="2"/>
                    <a:pt x="11" y="0"/>
                  </a:cubicBezTo>
                  <a:cubicBezTo>
                    <a:pt x="21" y="-2"/>
                    <a:pt x="30" y="10"/>
                    <a:pt x="32" y="24"/>
                  </a:cubicBezTo>
                  <a:cubicBezTo>
                    <a:pt x="36" y="37"/>
                    <a:pt x="30" y="51"/>
                    <a:pt x="23" y="53"/>
                  </a:cubicBezTo>
                  <a:cubicBezTo>
                    <a:pt x="13" y="55"/>
                    <a:pt x="3" y="43"/>
                    <a:pt x="1" y="3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2" name="Google Shape;892;p33"/>
            <p:cNvSpPr/>
            <p:nvPr/>
          </p:nvSpPr>
          <p:spPr>
            <a:xfrm>
              <a:off x="6912421" y="3611573"/>
              <a:ext cx="21274" cy="24426"/>
            </a:xfrm>
            <a:custGeom>
              <a:rect b="b" l="l" r="r" t="t"/>
              <a:pathLst>
                <a:path extrusionOk="0" h="31" w="27">
                  <a:moveTo>
                    <a:pt x="12" y="14"/>
                  </a:moveTo>
                  <a:lnTo>
                    <a:pt x="12" y="14"/>
                  </a:lnTo>
                  <a:cubicBezTo>
                    <a:pt x="18" y="14"/>
                    <a:pt x="23" y="18"/>
                    <a:pt x="27" y="26"/>
                  </a:cubicBezTo>
                  <a:cubicBezTo>
                    <a:pt x="27" y="24"/>
                    <a:pt x="27" y="19"/>
                    <a:pt x="27" y="18"/>
                  </a:cubicBezTo>
                  <a:cubicBezTo>
                    <a:pt x="26" y="6"/>
                    <a:pt x="18" y="-2"/>
                    <a:pt x="10" y="0"/>
                  </a:cubicBezTo>
                  <a:cubicBezTo>
                    <a:pt x="2" y="2"/>
                    <a:pt x="-2" y="12"/>
                    <a:pt x="0" y="24"/>
                  </a:cubicBezTo>
                  <a:cubicBezTo>
                    <a:pt x="2" y="26"/>
                    <a:pt x="2" y="28"/>
                    <a:pt x="4" y="31"/>
                  </a:cubicBezTo>
                  <a:cubicBezTo>
                    <a:pt x="4" y="22"/>
                    <a:pt x="8" y="16"/>
                    <a:pt x="12"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3" name="Google Shape;893;p33"/>
            <p:cNvSpPr/>
            <p:nvPr/>
          </p:nvSpPr>
          <p:spPr>
            <a:xfrm>
              <a:off x="7006185" y="3478415"/>
              <a:ext cx="26790" cy="40972"/>
            </a:xfrm>
            <a:custGeom>
              <a:rect b="b" l="l" r="r" t="t"/>
              <a:pathLst>
                <a:path extrusionOk="0" h="52" w="34">
                  <a:moveTo>
                    <a:pt x="0" y="30"/>
                  </a:moveTo>
                  <a:lnTo>
                    <a:pt x="0" y="30"/>
                  </a:lnTo>
                  <a:cubicBezTo>
                    <a:pt x="-2" y="16"/>
                    <a:pt x="3" y="3"/>
                    <a:pt x="12" y="1"/>
                  </a:cubicBezTo>
                  <a:cubicBezTo>
                    <a:pt x="20" y="-1"/>
                    <a:pt x="30" y="8"/>
                    <a:pt x="34" y="24"/>
                  </a:cubicBezTo>
                  <a:cubicBezTo>
                    <a:pt x="36" y="38"/>
                    <a:pt x="32" y="50"/>
                    <a:pt x="22" y="51"/>
                  </a:cubicBezTo>
                  <a:cubicBezTo>
                    <a:pt x="14" y="53"/>
                    <a:pt x="4" y="44"/>
                    <a:pt x="0" y="3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4" name="Google Shape;894;p33"/>
            <p:cNvSpPr/>
            <p:nvPr/>
          </p:nvSpPr>
          <p:spPr>
            <a:xfrm>
              <a:off x="7009336" y="3483142"/>
              <a:ext cx="22062" cy="23638"/>
            </a:xfrm>
            <a:custGeom>
              <a:rect b="b" l="l" r="r" t="t"/>
              <a:pathLst>
                <a:path extrusionOk="0" h="30" w="28">
                  <a:moveTo>
                    <a:pt x="12" y="14"/>
                  </a:moveTo>
                  <a:lnTo>
                    <a:pt x="12" y="14"/>
                  </a:lnTo>
                  <a:cubicBezTo>
                    <a:pt x="18" y="14"/>
                    <a:pt x="24" y="18"/>
                    <a:pt x="28" y="26"/>
                  </a:cubicBezTo>
                  <a:cubicBezTo>
                    <a:pt x="28" y="22"/>
                    <a:pt x="28" y="20"/>
                    <a:pt x="26" y="18"/>
                  </a:cubicBezTo>
                  <a:cubicBezTo>
                    <a:pt x="24" y="6"/>
                    <a:pt x="16" y="-2"/>
                    <a:pt x="8" y="1"/>
                  </a:cubicBezTo>
                  <a:cubicBezTo>
                    <a:pt x="3" y="1"/>
                    <a:pt x="-1" y="12"/>
                    <a:pt x="0" y="24"/>
                  </a:cubicBezTo>
                  <a:cubicBezTo>
                    <a:pt x="0" y="26"/>
                    <a:pt x="3" y="28"/>
                    <a:pt x="3" y="30"/>
                  </a:cubicBezTo>
                  <a:cubicBezTo>
                    <a:pt x="3" y="22"/>
                    <a:pt x="6" y="16"/>
                    <a:pt x="12" y="14"/>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5" name="Google Shape;895;p33"/>
            <p:cNvSpPr/>
            <p:nvPr/>
          </p:nvSpPr>
          <p:spPr>
            <a:xfrm>
              <a:off x="6949454" y="3572965"/>
              <a:ext cx="17334" cy="26789"/>
            </a:xfrm>
            <a:custGeom>
              <a:rect b="b" l="l" r="r" t="t"/>
              <a:pathLst>
                <a:path extrusionOk="0" h="34" w="22">
                  <a:moveTo>
                    <a:pt x="0" y="20"/>
                  </a:moveTo>
                  <a:lnTo>
                    <a:pt x="0" y="20"/>
                  </a:lnTo>
                  <a:cubicBezTo>
                    <a:pt x="-2" y="10"/>
                    <a:pt x="2" y="2"/>
                    <a:pt x="8" y="0"/>
                  </a:cubicBezTo>
                  <a:cubicBezTo>
                    <a:pt x="14" y="0"/>
                    <a:pt x="20" y="6"/>
                    <a:pt x="22" y="14"/>
                  </a:cubicBezTo>
                  <a:cubicBezTo>
                    <a:pt x="23" y="24"/>
                    <a:pt x="20" y="31"/>
                    <a:pt x="14" y="34"/>
                  </a:cubicBezTo>
                  <a:cubicBezTo>
                    <a:pt x="8" y="34"/>
                    <a:pt x="2" y="27"/>
                    <a:pt x="0" y="20"/>
                  </a:cubicBezTo>
                  <a:close/>
                </a:path>
              </a:pathLst>
            </a:custGeom>
            <a:solidFill>
              <a:srgbClr val="E5AD5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6" name="Google Shape;896;p33"/>
            <p:cNvSpPr/>
            <p:nvPr/>
          </p:nvSpPr>
          <p:spPr>
            <a:xfrm>
              <a:off x="6951030" y="3576117"/>
              <a:ext cx="14183" cy="15758"/>
            </a:xfrm>
            <a:custGeom>
              <a:rect b="b" l="l" r="r" t="t"/>
              <a:pathLst>
                <a:path extrusionOk="0" h="20" w="18">
                  <a:moveTo>
                    <a:pt x="8" y="10"/>
                  </a:moveTo>
                  <a:lnTo>
                    <a:pt x="8" y="10"/>
                  </a:lnTo>
                  <a:cubicBezTo>
                    <a:pt x="12" y="8"/>
                    <a:pt x="16" y="12"/>
                    <a:pt x="18" y="16"/>
                  </a:cubicBezTo>
                  <a:cubicBezTo>
                    <a:pt x="18" y="14"/>
                    <a:pt x="18" y="12"/>
                    <a:pt x="18" y="12"/>
                  </a:cubicBezTo>
                  <a:cubicBezTo>
                    <a:pt x="16" y="4"/>
                    <a:pt x="10" y="-2"/>
                    <a:pt x="6" y="0"/>
                  </a:cubicBezTo>
                  <a:cubicBezTo>
                    <a:pt x="2" y="0"/>
                    <a:pt x="0" y="8"/>
                    <a:pt x="0" y="14"/>
                  </a:cubicBezTo>
                  <a:cubicBezTo>
                    <a:pt x="0" y="16"/>
                    <a:pt x="2" y="17"/>
                    <a:pt x="2" y="20"/>
                  </a:cubicBezTo>
                  <a:cubicBezTo>
                    <a:pt x="2" y="14"/>
                    <a:pt x="4" y="10"/>
                    <a:pt x="8" y="10"/>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7" name="Google Shape;897;p33"/>
            <p:cNvSpPr/>
            <p:nvPr/>
          </p:nvSpPr>
          <p:spPr>
            <a:xfrm>
              <a:off x="7047945" y="3320042"/>
              <a:ext cx="10243" cy="14971"/>
            </a:xfrm>
            <a:custGeom>
              <a:rect b="b" l="l" r="r" t="t"/>
              <a:pathLst>
                <a:path extrusionOk="0" h="19" w="13">
                  <a:moveTo>
                    <a:pt x="1" y="11"/>
                  </a:moveTo>
                  <a:lnTo>
                    <a:pt x="1" y="11"/>
                  </a:lnTo>
                  <a:cubicBezTo>
                    <a:pt x="-2" y="6"/>
                    <a:pt x="1" y="0"/>
                    <a:pt x="4" y="0"/>
                  </a:cubicBezTo>
                  <a:cubicBezTo>
                    <a:pt x="8" y="0"/>
                    <a:pt x="12" y="4"/>
                    <a:pt x="12" y="8"/>
                  </a:cubicBezTo>
                  <a:cubicBezTo>
                    <a:pt x="14" y="13"/>
                    <a:pt x="12" y="19"/>
                    <a:pt x="8" y="19"/>
                  </a:cubicBezTo>
                  <a:cubicBezTo>
                    <a:pt x="4" y="19"/>
                    <a:pt x="2" y="15"/>
                    <a:pt x="1" y="11"/>
                  </a:cubicBezTo>
                  <a:close/>
                </a:path>
              </a:pathLst>
            </a:custGeom>
            <a:solidFill>
              <a:srgbClr val="E5AD5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8" name="Google Shape;898;p33"/>
            <p:cNvSpPr/>
            <p:nvPr/>
          </p:nvSpPr>
          <p:spPr>
            <a:xfrm>
              <a:off x="7049521" y="3321618"/>
              <a:ext cx="7879" cy="8667"/>
            </a:xfrm>
            <a:custGeom>
              <a:rect b="b" l="l" r="r" t="t"/>
              <a:pathLst>
                <a:path extrusionOk="0" h="11" w="10">
                  <a:moveTo>
                    <a:pt x="4" y="6"/>
                  </a:moveTo>
                  <a:lnTo>
                    <a:pt x="4" y="6"/>
                  </a:lnTo>
                  <a:cubicBezTo>
                    <a:pt x="6" y="6"/>
                    <a:pt x="8" y="8"/>
                    <a:pt x="10" y="9"/>
                  </a:cubicBezTo>
                  <a:lnTo>
                    <a:pt x="10" y="8"/>
                  </a:lnTo>
                  <a:cubicBezTo>
                    <a:pt x="8" y="2"/>
                    <a:pt x="6" y="0"/>
                    <a:pt x="2" y="0"/>
                  </a:cubicBezTo>
                  <a:cubicBezTo>
                    <a:pt x="0" y="0"/>
                    <a:pt x="-1" y="4"/>
                    <a:pt x="0" y="9"/>
                  </a:cubicBezTo>
                  <a:lnTo>
                    <a:pt x="0" y="11"/>
                  </a:lnTo>
                  <a:cubicBezTo>
                    <a:pt x="0" y="8"/>
                    <a:pt x="2" y="6"/>
                    <a:pt x="4" y="6"/>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899" name="Google Shape;899;p33"/>
            <p:cNvSpPr/>
            <p:nvPr/>
          </p:nvSpPr>
          <p:spPr>
            <a:xfrm>
              <a:off x="6869873" y="3258585"/>
              <a:ext cx="737500" cy="620883"/>
            </a:xfrm>
            <a:custGeom>
              <a:rect b="b" l="l" r="r" t="t"/>
              <a:pathLst>
                <a:path extrusionOk="0" h="788" w="936">
                  <a:moveTo>
                    <a:pt x="495" y="9"/>
                  </a:moveTo>
                  <a:lnTo>
                    <a:pt x="495" y="9"/>
                  </a:lnTo>
                  <a:cubicBezTo>
                    <a:pt x="495" y="11"/>
                    <a:pt x="495" y="11"/>
                    <a:pt x="495" y="11"/>
                  </a:cubicBezTo>
                  <a:cubicBezTo>
                    <a:pt x="171" y="-36"/>
                    <a:pt x="-13" y="82"/>
                    <a:pt x="1" y="138"/>
                  </a:cubicBezTo>
                  <a:cubicBezTo>
                    <a:pt x="15" y="195"/>
                    <a:pt x="130" y="203"/>
                    <a:pt x="130" y="203"/>
                  </a:cubicBezTo>
                  <a:cubicBezTo>
                    <a:pt x="130" y="203"/>
                    <a:pt x="99" y="695"/>
                    <a:pt x="168" y="724"/>
                  </a:cubicBezTo>
                  <a:cubicBezTo>
                    <a:pt x="238" y="754"/>
                    <a:pt x="530" y="795"/>
                    <a:pt x="604" y="787"/>
                  </a:cubicBezTo>
                  <a:cubicBezTo>
                    <a:pt x="679" y="777"/>
                    <a:pt x="789" y="297"/>
                    <a:pt x="789" y="297"/>
                  </a:cubicBezTo>
                  <a:cubicBezTo>
                    <a:pt x="789" y="297"/>
                    <a:pt x="902" y="321"/>
                    <a:pt x="932" y="270"/>
                  </a:cubicBezTo>
                  <a:cubicBezTo>
                    <a:pt x="961" y="221"/>
                    <a:pt x="816" y="56"/>
                    <a:pt x="495" y="9"/>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0" name="Google Shape;900;p33"/>
            <p:cNvSpPr/>
            <p:nvPr/>
          </p:nvSpPr>
          <p:spPr>
            <a:xfrm>
              <a:off x="6856479" y="3240462"/>
              <a:ext cx="736712" cy="619307"/>
            </a:xfrm>
            <a:custGeom>
              <a:rect b="b" l="l" r="r" t="t"/>
              <a:pathLst>
                <a:path extrusionOk="0" h="786" w="935">
                  <a:moveTo>
                    <a:pt x="494" y="9"/>
                  </a:moveTo>
                  <a:lnTo>
                    <a:pt x="494" y="9"/>
                  </a:lnTo>
                  <a:cubicBezTo>
                    <a:pt x="492" y="11"/>
                    <a:pt x="492" y="11"/>
                    <a:pt x="492" y="11"/>
                  </a:cubicBezTo>
                  <a:cubicBezTo>
                    <a:pt x="171" y="-36"/>
                    <a:pt x="-13" y="81"/>
                    <a:pt x="0" y="136"/>
                  </a:cubicBezTo>
                  <a:cubicBezTo>
                    <a:pt x="14" y="193"/>
                    <a:pt x="130" y="203"/>
                    <a:pt x="130" y="203"/>
                  </a:cubicBezTo>
                  <a:cubicBezTo>
                    <a:pt x="130" y="203"/>
                    <a:pt x="98" y="694"/>
                    <a:pt x="167" y="724"/>
                  </a:cubicBezTo>
                  <a:cubicBezTo>
                    <a:pt x="236" y="753"/>
                    <a:pt x="530" y="794"/>
                    <a:pt x="604" y="785"/>
                  </a:cubicBezTo>
                  <a:cubicBezTo>
                    <a:pt x="678" y="777"/>
                    <a:pt x="788" y="297"/>
                    <a:pt x="788" y="297"/>
                  </a:cubicBezTo>
                  <a:cubicBezTo>
                    <a:pt x="788" y="297"/>
                    <a:pt x="902" y="320"/>
                    <a:pt x="931" y="269"/>
                  </a:cubicBezTo>
                  <a:cubicBezTo>
                    <a:pt x="960" y="218"/>
                    <a:pt x="816" y="56"/>
                    <a:pt x="494" y="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1" name="Google Shape;901;p33"/>
            <p:cNvSpPr/>
            <p:nvPr/>
          </p:nvSpPr>
          <p:spPr>
            <a:xfrm>
              <a:off x="6885632" y="3262524"/>
              <a:ext cx="676042" cy="567304"/>
            </a:xfrm>
            <a:custGeom>
              <a:rect b="b" l="l" r="r" t="t"/>
              <a:pathLst>
                <a:path extrusionOk="0" h="720" w="858">
                  <a:moveTo>
                    <a:pt x="344" y="702"/>
                  </a:moveTo>
                  <a:lnTo>
                    <a:pt x="344" y="702"/>
                  </a:lnTo>
                  <a:cubicBezTo>
                    <a:pt x="253" y="688"/>
                    <a:pt x="179" y="674"/>
                    <a:pt x="151" y="660"/>
                  </a:cubicBezTo>
                  <a:cubicBezTo>
                    <a:pt x="112" y="645"/>
                    <a:pt x="110" y="371"/>
                    <a:pt x="122" y="183"/>
                  </a:cubicBezTo>
                  <a:cubicBezTo>
                    <a:pt x="122" y="173"/>
                    <a:pt x="122" y="173"/>
                    <a:pt x="122" y="173"/>
                  </a:cubicBezTo>
                  <a:cubicBezTo>
                    <a:pt x="112" y="173"/>
                    <a:pt x="112" y="173"/>
                    <a:pt x="112" y="173"/>
                  </a:cubicBezTo>
                  <a:cubicBezTo>
                    <a:pt x="112" y="173"/>
                    <a:pt x="108" y="171"/>
                    <a:pt x="101" y="171"/>
                  </a:cubicBezTo>
                  <a:cubicBezTo>
                    <a:pt x="79" y="167"/>
                    <a:pt x="9" y="155"/>
                    <a:pt x="1" y="118"/>
                  </a:cubicBezTo>
                  <a:cubicBezTo>
                    <a:pt x="-1" y="110"/>
                    <a:pt x="3" y="100"/>
                    <a:pt x="13" y="88"/>
                  </a:cubicBezTo>
                  <a:cubicBezTo>
                    <a:pt x="60" y="37"/>
                    <a:pt x="212" y="-23"/>
                    <a:pt x="451" y="10"/>
                  </a:cubicBezTo>
                  <a:cubicBezTo>
                    <a:pt x="461" y="12"/>
                    <a:pt x="461" y="12"/>
                    <a:pt x="461" y="12"/>
                  </a:cubicBezTo>
                  <a:cubicBezTo>
                    <a:pt x="461" y="10"/>
                    <a:pt x="461" y="10"/>
                    <a:pt x="461" y="10"/>
                  </a:cubicBezTo>
                  <a:cubicBezTo>
                    <a:pt x="694" y="47"/>
                    <a:pt x="822" y="147"/>
                    <a:pt x="851" y="208"/>
                  </a:cubicBezTo>
                  <a:cubicBezTo>
                    <a:pt x="859" y="222"/>
                    <a:pt x="859" y="234"/>
                    <a:pt x="855" y="239"/>
                  </a:cubicBezTo>
                  <a:cubicBezTo>
                    <a:pt x="837" y="273"/>
                    <a:pt x="765" y="265"/>
                    <a:pt x="743" y="263"/>
                  </a:cubicBezTo>
                  <a:lnTo>
                    <a:pt x="743" y="263"/>
                  </a:lnTo>
                  <a:cubicBezTo>
                    <a:pt x="737" y="261"/>
                    <a:pt x="732" y="261"/>
                    <a:pt x="732" y="261"/>
                  </a:cubicBezTo>
                  <a:cubicBezTo>
                    <a:pt x="724" y="259"/>
                    <a:pt x="724" y="259"/>
                    <a:pt x="724" y="259"/>
                  </a:cubicBezTo>
                  <a:cubicBezTo>
                    <a:pt x="720" y="267"/>
                    <a:pt x="720" y="267"/>
                    <a:pt x="720" y="267"/>
                  </a:cubicBezTo>
                  <a:cubicBezTo>
                    <a:pt x="678" y="451"/>
                    <a:pt x="600" y="714"/>
                    <a:pt x="557" y="719"/>
                  </a:cubicBezTo>
                  <a:cubicBezTo>
                    <a:pt x="524" y="723"/>
                    <a:pt x="439" y="715"/>
                    <a:pt x="344" y="70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2" name="Google Shape;902;p33"/>
            <p:cNvSpPr/>
            <p:nvPr/>
          </p:nvSpPr>
          <p:spPr>
            <a:xfrm>
              <a:off x="6984911" y="3378349"/>
              <a:ext cx="568096" cy="442812"/>
            </a:xfrm>
            <a:custGeom>
              <a:rect b="b" l="l" r="r" t="t"/>
              <a:pathLst>
                <a:path extrusionOk="0" h="562" w="721">
                  <a:moveTo>
                    <a:pt x="658" y="0"/>
                  </a:moveTo>
                  <a:lnTo>
                    <a:pt x="658" y="0"/>
                  </a:lnTo>
                  <a:cubicBezTo>
                    <a:pt x="474" y="165"/>
                    <a:pt x="243" y="278"/>
                    <a:pt x="0" y="271"/>
                  </a:cubicBezTo>
                  <a:cubicBezTo>
                    <a:pt x="2" y="406"/>
                    <a:pt x="14" y="498"/>
                    <a:pt x="30" y="504"/>
                  </a:cubicBezTo>
                  <a:cubicBezTo>
                    <a:pt x="57" y="515"/>
                    <a:pt x="129" y="531"/>
                    <a:pt x="219" y="545"/>
                  </a:cubicBezTo>
                  <a:cubicBezTo>
                    <a:pt x="313" y="558"/>
                    <a:pt x="398" y="565"/>
                    <a:pt x="429" y="560"/>
                  </a:cubicBezTo>
                  <a:cubicBezTo>
                    <a:pt x="457" y="558"/>
                    <a:pt x="527" y="369"/>
                    <a:pt x="584" y="118"/>
                  </a:cubicBezTo>
                  <a:cubicBezTo>
                    <a:pt x="588" y="98"/>
                    <a:pt x="588" y="98"/>
                    <a:pt x="588" y="98"/>
                  </a:cubicBezTo>
                  <a:cubicBezTo>
                    <a:pt x="608" y="102"/>
                    <a:pt x="608" y="102"/>
                    <a:pt x="608" y="102"/>
                  </a:cubicBezTo>
                  <a:cubicBezTo>
                    <a:pt x="609" y="102"/>
                    <a:pt x="613" y="104"/>
                    <a:pt x="619" y="104"/>
                  </a:cubicBezTo>
                  <a:cubicBezTo>
                    <a:pt x="658" y="110"/>
                    <a:pt x="707" y="108"/>
                    <a:pt x="721" y="87"/>
                  </a:cubicBezTo>
                  <a:cubicBezTo>
                    <a:pt x="721" y="84"/>
                    <a:pt x="721" y="77"/>
                    <a:pt x="715" y="65"/>
                  </a:cubicBezTo>
                  <a:cubicBezTo>
                    <a:pt x="707" y="47"/>
                    <a:pt x="688" y="24"/>
                    <a:pt x="658" y="0"/>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3" name="Google Shape;903;p33"/>
            <p:cNvSpPr/>
            <p:nvPr/>
          </p:nvSpPr>
          <p:spPr>
            <a:xfrm>
              <a:off x="7114919" y="3494173"/>
              <a:ext cx="41760" cy="66185"/>
            </a:xfrm>
            <a:custGeom>
              <a:rect b="b" l="l" r="r" t="t"/>
              <a:pathLst>
                <a:path extrusionOk="0" h="84" w="53">
                  <a:moveTo>
                    <a:pt x="0" y="41"/>
                  </a:moveTo>
                  <a:lnTo>
                    <a:pt x="0" y="41"/>
                  </a:lnTo>
                  <a:cubicBezTo>
                    <a:pt x="0" y="18"/>
                    <a:pt x="11" y="0"/>
                    <a:pt x="27" y="0"/>
                  </a:cubicBezTo>
                  <a:cubicBezTo>
                    <a:pt x="43" y="0"/>
                    <a:pt x="54" y="20"/>
                    <a:pt x="53" y="43"/>
                  </a:cubicBezTo>
                  <a:cubicBezTo>
                    <a:pt x="53" y="67"/>
                    <a:pt x="41" y="84"/>
                    <a:pt x="25" y="84"/>
                  </a:cubicBezTo>
                  <a:cubicBezTo>
                    <a:pt x="11" y="84"/>
                    <a:pt x="0" y="65"/>
                    <a:pt x="0" y="4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4" name="Google Shape;904;p33"/>
            <p:cNvSpPr/>
            <p:nvPr/>
          </p:nvSpPr>
          <p:spPr>
            <a:xfrm>
              <a:off x="7118070" y="3500477"/>
              <a:ext cx="35457" cy="37032"/>
            </a:xfrm>
            <a:custGeom>
              <a:rect b="b" l="l" r="r" t="t"/>
              <a:pathLst>
                <a:path extrusionOk="0" h="47" w="45">
                  <a:moveTo>
                    <a:pt x="23" y="25"/>
                  </a:moveTo>
                  <a:lnTo>
                    <a:pt x="23" y="25"/>
                  </a:lnTo>
                  <a:cubicBezTo>
                    <a:pt x="31" y="25"/>
                    <a:pt x="39" y="33"/>
                    <a:pt x="43" y="47"/>
                  </a:cubicBezTo>
                  <a:cubicBezTo>
                    <a:pt x="43" y="43"/>
                    <a:pt x="45" y="39"/>
                    <a:pt x="45" y="35"/>
                  </a:cubicBezTo>
                  <a:cubicBezTo>
                    <a:pt x="45" y="16"/>
                    <a:pt x="35" y="0"/>
                    <a:pt x="23" y="0"/>
                  </a:cubicBezTo>
                  <a:cubicBezTo>
                    <a:pt x="11" y="0"/>
                    <a:pt x="2" y="16"/>
                    <a:pt x="0" y="33"/>
                  </a:cubicBezTo>
                  <a:cubicBezTo>
                    <a:pt x="0" y="39"/>
                    <a:pt x="2" y="43"/>
                    <a:pt x="2" y="47"/>
                  </a:cubicBezTo>
                  <a:cubicBezTo>
                    <a:pt x="5" y="33"/>
                    <a:pt x="13" y="23"/>
                    <a:pt x="23" y="2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5" name="Google Shape;905;p33"/>
            <p:cNvSpPr/>
            <p:nvPr/>
          </p:nvSpPr>
          <p:spPr>
            <a:xfrm>
              <a:off x="7063703" y="3435867"/>
              <a:ext cx="17334" cy="26001"/>
            </a:xfrm>
            <a:custGeom>
              <a:rect b="b" l="l" r="r" t="t"/>
              <a:pathLst>
                <a:path extrusionOk="0" h="33" w="22">
                  <a:moveTo>
                    <a:pt x="0" y="15"/>
                  </a:moveTo>
                  <a:lnTo>
                    <a:pt x="0" y="15"/>
                  </a:lnTo>
                  <a:cubicBezTo>
                    <a:pt x="0" y="8"/>
                    <a:pt x="6" y="0"/>
                    <a:pt x="12" y="0"/>
                  </a:cubicBezTo>
                  <a:cubicBezTo>
                    <a:pt x="16" y="0"/>
                    <a:pt x="22" y="8"/>
                    <a:pt x="22" y="17"/>
                  </a:cubicBezTo>
                  <a:cubicBezTo>
                    <a:pt x="22" y="25"/>
                    <a:pt x="16" y="33"/>
                    <a:pt x="10" y="33"/>
                  </a:cubicBezTo>
                  <a:cubicBezTo>
                    <a:pt x="4" y="33"/>
                    <a:pt x="0" y="25"/>
                    <a:pt x="0" y="1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6" name="Google Shape;906;p33"/>
            <p:cNvSpPr/>
            <p:nvPr/>
          </p:nvSpPr>
          <p:spPr>
            <a:xfrm>
              <a:off x="7065279" y="3439019"/>
              <a:ext cx="14183" cy="13395"/>
            </a:xfrm>
            <a:custGeom>
              <a:rect b="b" l="l" r="r" t="t"/>
              <a:pathLst>
                <a:path extrusionOk="0" h="17" w="18">
                  <a:moveTo>
                    <a:pt x="8" y="10"/>
                  </a:moveTo>
                  <a:lnTo>
                    <a:pt x="8" y="10"/>
                  </a:lnTo>
                  <a:cubicBezTo>
                    <a:pt x="12" y="10"/>
                    <a:pt x="16" y="11"/>
                    <a:pt x="16" y="17"/>
                  </a:cubicBezTo>
                  <a:cubicBezTo>
                    <a:pt x="16" y="15"/>
                    <a:pt x="18" y="13"/>
                    <a:pt x="18" y="13"/>
                  </a:cubicBezTo>
                  <a:cubicBezTo>
                    <a:pt x="18" y="6"/>
                    <a:pt x="14" y="0"/>
                    <a:pt x="8" y="0"/>
                  </a:cubicBezTo>
                  <a:cubicBezTo>
                    <a:pt x="4" y="0"/>
                    <a:pt x="0" y="6"/>
                    <a:pt x="0" y="11"/>
                  </a:cubicBezTo>
                  <a:cubicBezTo>
                    <a:pt x="0" y="13"/>
                    <a:pt x="0" y="15"/>
                    <a:pt x="0" y="17"/>
                  </a:cubicBezTo>
                  <a:cubicBezTo>
                    <a:pt x="2" y="11"/>
                    <a:pt x="6" y="10"/>
                    <a:pt x="8"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7" name="Google Shape;907;p33"/>
            <p:cNvSpPr/>
            <p:nvPr/>
          </p:nvSpPr>
          <p:spPr>
            <a:xfrm>
              <a:off x="7040066" y="3648606"/>
              <a:ext cx="26790" cy="41760"/>
            </a:xfrm>
            <a:custGeom>
              <a:rect b="b" l="l" r="r" t="t"/>
              <a:pathLst>
                <a:path extrusionOk="0" h="53" w="34">
                  <a:moveTo>
                    <a:pt x="1" y="26"/>
                  </a:moveTo>
                  <a:lnTo>
                    <a:pt x="1" y="26"/>
                  </a:lnTo>
                  <a:cubicBezTo>
                    <a:pt x="1" y="12"/>
                    <a:pt x="8" y="0"/>
                    <a:pt x="16" y="0"/>
                  </a:cubicBezTo>
                  <a:cubicBezTo>
                    <a:pt x="26" y="0"/>
                    <a:pt x="34" y="12"/>
                    <a:pt x="34" y="26"/>
                  </a:cubicBezTo>
                  <a:cubicBezTo>
                    <a:pt x="34" y="41"/>
                    <a:pt x="26" y="53"/>
                    <a:pt x="16" y="53"/>
                  </a:cubicBezTo>
                  <a:cubicBezTo>
                    <a:pt x="7" y="53"/>
                    <a:pt x="-2" y="39"/>
                    <a:pt x="1" y="2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08" name="Google Shape;908;p33"/>
            <p:cNvSpPr/>
            <p:nvPr/>
          </p:nvSpPr>
          <p:spPr>
            <a:xfrm>
              <a:off x="7042429" y="3651757"/>
              <a:ext cx="21274" cy="22850"/>
            </a:xfrm>
            <a:custGeom>
              <a:rect b="b" l="l" r="r" t="t"/>
              <a:pathLst>
                <a:path extrusionOk="0" h="29" w="27">
                  <a:moveTo>
                    <a:pt x="13" y="16"/>
                  </a:moveTo>
                  <a:lnTo>
                    <a:pt x="13" y="16"/>
                  </a:lnTo>
                  <a:cubicBezTo>
                    <a:pt x="19" y="16"/>
                    <a:pt x="25" y="22"/>
                    <a:pt x="25" y="29"/>
                  </a:cubicBezTo>
                  <a:cubicBezTo>
                    <a:pt x="27" y="27"/>
                    <a:pt x="27" y="25"/>
                    <a:pt x="27" y="22"/>
                  </a:cubicBezTo>
                  <a:cubicBezTo>
                    <a:pt x="27" y="10"/>
                    <a:pt x="21" y="0"/>
                    <a:pt x="13" y="0"/>
                  </a:cubicBezTo>
                  <a:cubicBezTo>
                    <a:pt x="5" y="0"/>
                    <a:pt x="0" y="10"/>
                    <a:pt x="0" y="22"/>
                  </a:cubicBezTo>
                  <a:cubicBezTo>
                    <a:pt x="0" y="24"/>
                    <a:pt x="0" y="27"/>
                    <a:pt x="2" y="29"/>
                  </a:cubicBezTo>
                  <a:cubicBezTo>
                    <a:pt x="4" y="22"/>
                    <a:pt x="8" y="16"/>
                    <a:pt x="13" y="1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09" name="Google Shape;909;p33"/>
            <p:cNvGrpSpPr/>
            <p:nvPr/>
          </p:nvGrpSpPr>
          <p:grpSpPr>
            <a:xfrm>
              <a:off x="7047945" y="3306648"/>
              <a:ext cx="716226" cy="717797"/>
              <a:chOff x="7047945" y="3306648"/>
              <a:chExt cx="716226" cy="717797"/>
            </a:xfrm>
          </p:grpSpPr>
          <p:sp>
            <p:nvSpPr>
              <p:cNvPr id="910" name="Google Shape;910;p33"/>
              <p:cNvSpPr/>
              <p:nvPr/>
            </p:nvSpPr>
            <p:spPr>
              <a:xfrm>
                <a:off x="7181892" y="3421684"/>
                <a:ext cx="44124" cy="65398"/>
              </a:xfrm>
              <a:custGeom>
                <a:rect b="b" l="l" r="r" t="t"/>
                <a:pathLst>
                  <a:path extrusionOk="0" h="83" w="56">
                    <a:moveTo>
                      <a:pt x="1" y="47"/>
                    </a:moveTo>
                    <a:lnTo>
                      <a:pt x="1" y="47"/>
                    </a:lnTo>
                    <a:cubicBezTo>
                      <a:pt x="-3" y="24"/>
                      <a:pt x="5" y="2"/>
                      <a:pt x="18" y="0"/>
                    </a:cubicBezTo>
                    <a:cubicBezTo>
                      <a:pt x="34" y="-4"/>
                      <a:pt x="50" y="12"/>
                      <a:pt x="54" y="35"/>
                    </a:cubicBezTo>
                    <a:cubicBezTo>
                      <a:pt x="60" y="59"/>
                      <a:pt x="50" y="80"/>
                      <a:pt x="36" y="82"/>
                    </a:cubicBezTo>
                    <a:cubicBezTo>
                      <a:pt x="22" y="86"/>
                      <a:pt x="7" y="69"/>
                      <a:pt x="1" y="4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1" name="Google Shape;911;p33"/>
              <p:cNvSpPr/>
              <p:nvPr/>
            </p:nvSpPr>
            <p:spPr>
              <a:xfrm>
                <a:off x="7186620" y="3427200"/>
                <a:ext cx="34669" cy="39396"/>
              </a:xfrm>
              <a:custGeom>
                <a:rect b="b" l="l" r="r" t="t"/>
                <a:pathLst>
                  <a:path extrusionOk="0" h="50" w="44">
                    <a:moveTo>
                      <a:pt x="21" y="25"/>
                    </a:moveTo>
                    <a:lnTo>
                      <a:pt x="21" y="25"/>
                    </a:lnTo>
                    <a:cubicBezTo>
                      <a:pt x="28" y="22"/>
                      <a:pt x="38" y="30"/>
                      <a:pt x="44" y="42"/>
                    </a:cubicBezTo>
                    <a:cubicBezTo>
                      <a:pt x="44" y="38"/>
                      <a:pt x="44" y="34"/>
                      <a:pt x="44" y="30"/>
                    </a:cubicBezTo>
                    <a:cubicBezTo>
                      <a:pt x="40" y="11"/>
                      <a:pt x="26" y="-3"/>
                      <a:pt x="14" y="1"/>
                    </a:cubicBezTo>
                    <a:cubicBezTo>
                      <a:pt x="3" y="3"/>
                      <a:pt x="-3" y="21"/>
                      <a:pt x="1" y="38"/>
                    </a:cubicBezTo>
                    <a:cubicBezTo>
                      <a:pt x="1" y="42"/>
                      <a:pt x="3" y="46"/>
                      <a:pt x="5" y="50"/>
                    </a:cubicBezTo>
                    <a:cubicBezTo>
                      <a:pt x="5" y="36"/>
                      <a:pt x="10" y="26"/>
                      <a:pt x="21" y="2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2" name="Google Shape;912;p33"/>
              <p:cNvSpPr/>
              <p:nvPr/>
            </p:nvSpPr>
            <p:spPr>
              <a:xfrm>
                <a:off x="7200803" y="3543024"/>
                <a:ext cx="16546" cy="26001"/>
              </a:xfrm>
              <a:custGeom>
                <a:rect b="b" l="l" r="r" t="t"/>
                <a:pathLst>
                  <a:path extrusionOk="0" h="33" w="21">
                    <a:moveTo>
                      <a:pt x="0" y="18"/>
                    </a:moveTo>
                    <a:lnTo>
                      <a:pt x="0" y="18"/>
                    </a:lnTo>
                    <a:cubicBezTo>
                      <a:pt x="-2" y="11"/>
                      <a:pt x="3" y="3"/>
                      <a:pt x="8" y="1"/>
                    </a:cubicBezTo>
                    <a:cubicBezTo>
                      <a:pt x="12" y="-1"/>
                      <a:pt x="18" y="5"/>
                      <a:pt x="20" y="15"/>
                    </a:cubicBezTo>
                    <a:cubicBezTo>
                      <a:pt x="22" y="22"/>
                      <a:pt x="20" y="32"/>
                      <a:pt x="14" y="32"/>
                    </a:cubicBezTo>
                    <a:cubicBezTo>
                      <a:pt x="8" y="34"/>
                      <a:pt x="3" y="28"/>
                      <a:pt x="0" y="1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3" name="Google Shape;913;p33"/>
              <p:cNvSpPr/>
              <p:nvPr/>
            </p:nvSpPr>
            <p:spPr>
              <a:xfrm>
                <a:off x="7202379" y="3545388"/>
                <a:ext cx="14183" cy="14971"/>
              </a:xfrm>
              <a:custGeom>
                <a:rect b="b" l="l" r="r" t="t"/>
                <a:pathLst>
                  <a:path extrusionOk="0" h="19" w="18">
                    <a:moveTo>
                      <a:pt x="8" y="9"/>
                    </a:moveTo>
                    <a:lnTo>
                      <a:pt x="8" y="9"/>
                    </a:lnTo>
                    <a:cubicBezTo>
                      <a:pt x="12" y="9"/>
                      <a:pt x="14" y="12"/>
                      <a:pt x="18" y="17"/>
                    </a:cubicBezTo>
                    <a:cubicBezTo>
                      <a:pt x="18" y="15"/>
                      <a:pt x="18" y="13"/>
                      <a:pt x="16" y="12"/>
                    </a:cubicBezTo>
                    <a:cubicBezTo>
                      <a:pt x="16" y="6"/>
                      <a:pt x="10" y="0"/>
                      <a:pt x="6" y="0"/>
                    </a:cubicBezTo>
                    <a:cubicBezTo>
                      <a:pt x="2" y="2"/>
                      <a:pt x="-2" y="8"/>
                      <a:pt x="1" y="15"/>
                    </a:cubicBezTo>
                    <a:cubicBezTo>
                      <a:pt x="1" y="17"/>
                      <a:pt x="1" y="17"/>
                      <a:pt x="2" y="19"/>
                    </a:cubicBezTo>
                    <a:cubicBezTo>
                      <a:pt x="2" y="15"/>
                      <a:pt x="4" y="9"/>
                      <a:pt x="8" y="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4" name="Google Shape;914;p33"/>
              <p:cNvSpPr/>
              <p:nvPr/>
            </p:nvSpPr>
            <p:spPr>
              <a:xfrm>
                <a:off x="7140132" y="3336589"/>
                <a:ext cx="26790" cy="40184"/>
              </a:xfrm>
              <a:custGeom>
                <a:rect b="b" l="l" r="r" t="t"/>
                <a:pathLst>
                  <a:path extrusionOk="0" h="51" w="34">
                    <a:moveTo>
                      <a:pt x="1" y="30"/>
                    </a:moveTo>
                    <a:lnTo>
                      <a:pt x="1" y="30"/>
                    </a:lnTo>
                    <a:cubicBezTo>
                      <a:pt x="-3" y="16"/>
                      <a:pt x="3" y="2"/>
                      <a:pt x="11" y="0"/>
                    </a:cubicBezTo>
                    <a:cubicBezTo>
                      <a:pt x="21" y="-2"/>
                      <a:pt x="30" y="8"/>
                      <a:pt x="32" y="24"/>
                    </a:cubicBezTo>
                    <a:cubicBezTo>
                      <a:pt x="36" y="37"/>
                      <a:pt x="30" y="49"/>
                      <a:pt x="22" y="51"/>
                    </a:cubicBezTo>
                    <a:cubicBezTo>
                      <a:pt x="13" y="53"/>
                      <a:pt x="3" y="43"/>
                      <a:pt x="1" y="30"/>
                    </a:cubicBezTo>
                    <a:close/>
                  </a:path>
                </a:pathLst>
              </a:custGeom>
              <a:solidFill>
                <a:srgbClr val="E5AD5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5" name="Google Shape;915;p33"/>
              <p:cNvSpPr/>
              <p:nvPr/>
            </p:nvSpPr>
            <p:spPr>
              <a:xfrm>
                <a:off x="7141708" y="3341316"/>
                <a:ext cx="22062" cy="23638"/>
              </a:xfrm>
              <a:custGeom>
                <a:rect b="b" l="l" r="r" t="t"/>
                <a:pathLst>
                  <a:path extrusionOk="0" h="30" w="28">
                    <a:moveTo>
                      <a:pt x="13" y="14"/>
                    </a:moveTo>
                    <a:lnTo>
                      <a:pt x="13" y="14"/>
                    </a:lnTo>
                    <a:cubicBezTo>
                      <a:pt x="19" y="14"/>
                      <a:pt x="24" y="18"/>
                      <a:pt x="28" y="26"/>
                    </a:cubicBezTo>
                    <a:cubicBezTo>
                      <a:pt x="28" y="22"/>
                      <a:pt x="28" y="20"/>
                      <a:pt x="28" y="18"/>
                    </a:cubicBezTo>
                    <a:cubicBezTo>
                      <a:pt x="26" y="6"/>
                      <a:pt x="19" y="-2"/>
                      <a:pt x="11" y="0"/>
                    </a:cubicBezTo>
                    <a:cubicBezTo>
                      <a:pt x="3" y="0"/>
                      <a:pt x="-1" y="12"/>
                      <a:pt x="1" y="24"/>
                    </a:cubicBezTo>
                    <a:cubicBezTo>
                      <a:pt x="3" y="26"/>
                      <a:pt x="3" y="28"/>
                      <a:pt x="5" y="30"/>
                    </a:cubicBezTo>
                    <a:cubicBezTo>
                      <a:pt x="5" y="22"/>
                      <a:pt x="9" y="16"/>
                      <a:pt x="13" y="14"/>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6" name="Google Shape;916;p33"/>
              <p:cNvSpPr/>
              <p:nvPr/>
            </p:nvSpPr>
            <p:spPr>
              <a:xfrm>
                <a:off x="7343417" y="3526478"/>
                <a:ext cx="42548" cy="66185"/>
              </a:xfrm>
              <a:custGeom>
                <a:rect b="b" l="l" r="r" t="t"/>
                <a:pathLst>
                  <a:path extrusionOk="0" h="84" w="54">
                    <a:moveTo>
                      <a:pt x="0" y="41"/>
                    </a:moveTo>
                    <a:lnTo>
                      <a:pt x="0" y="41"/>
                    </a:lnTo>
                    <a:cubicBezTo>
                      <a:pt x="0" y="18"/>
                      <a:pt x="13" y="0"/>
                      <a:pt x="27" y="0"/>
                    </a:cubicBezTo>
                    <a:cubicBezTo>
                      <a:pt x="43" y="0"/>
                      <a:pt x="54" y="20"/>
                      <a:pt x="54" y="43"/>
                    </a:cubicBezTo>
                    <a:cubicBezTo>
                      <a:pt x="53" y="67"/>
                      <a:pt x="41" y="84"/>
                      <a:pt x="25" y="84"/>
                    </a:cubicBezTo>
                    <a:cubicBezTo>
                      <a:pt x="11" y="84"/>
                      <a:pt x="0" y="65"/>
                      <a:pt x="0" y="4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7" name="Google Shape;917;p33"/>
              <p:cNvSpPr/>
              <p:nvPr/>
            </p:nvSpPr>
            <p:spPr>
              <a:xfrm>
                <a:off x="7348145" y="3532781"/>
                <a:ext cx="33881" cy="37032"/>
              </a:xfrm>
              <a:custGeom>
                <a:rect b="b" l="l" r="r" t="t"/>
                <a:pathLst>
                  <a:path extrusionOk="0" h="47" w="43">
                    <a:moveTo>
                      <a:pt x="21" y="25"/>
                    </a:moveTo>
                    <a:lnTo>
                      <a:pt x="21" y="25"/>
                    </a:lnTo>
                    <a:cubicBezTo>
                      <a:pt x="31" y="25"/>
                      <a:pt x="39" y="33"/>
                      <a:pt x="41" y="47"/>
                    </a:cubicBezTo>
                    <a:cubicBezTo>
                      <a:pt x="43" y="43"/>
                      <a:pt x="43" y="39"/>
                      <a:pt x="43" y="35"/>
                    </a:cubicBezTo>
                    <a:cubicBezTo>
                      <a:pt x="43" y="16"/>
                      <a:pt x="33" y="0"/>
                      <a:pt x="21" y="0"/>
                    </a:cubicBezTo>
                    <a:cubicBezTo>
                      <a:pt x="9" y="0"/>
                      <a:pt x="0" y="16"/>
                      <a:pt x="0" y="33"/>
                    </a:cubicBezTo>
                    <a:cubicBezTo>
                      <a:pt x="0" y="39"/>
                      <a:pt x="0" y="43"/>
                      <a:pt x="0" y="47"/>
                    </a:cubicBezTo>
                    <a:cubicBezTo>
                      <a:pt x="3" y="33"/>
                      <a:pt x="11" y="24"/>
                      <a:pt x="21" y="2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8" name="Google Shape;918;p33"/>
              <p:cNvSpPr/>
              <p:nvPr/>
            </p:nvSpPr>
            <p:spPr>
              <a:xfrm>
                <a:off x="7340266" y="3648606"/>
                <a:ext cx="14971" cy="24426"/>
              </a:xfrm>
              <a:custGeom>
                <a:rect b="b" l="l" r="r" t="t"/>
                <a:pathLst>
                  <a:path extrusionOk="0" h="31" w="19">
                    <a:moveTo>
                      <a:pt x="0" y="16"/>
                    </a:moveTo>
                    <a:lnTo>
                      <a:pt x="0" y="16"/>
                    </a:lnTo>
                    <a:cubicBezTo>
                      <a:pt x="0" y="6"/>
                      <a:pt x="4" y="0"/>
                      <a:pt x="10" y="0"/>
                    </a:cubicBezTo>
                    <a:cubicBezTo>
                      <a:pt x="15" y="0"/>
                      <a:pt x="19" y="6"/>
                      <a:pt x="19" y="16"/>
                    </a:cubicBezTo>
                    <a:cubicBezTo>
                      <a:pt x="19" y="26"/>
                      <a:pt x="15" y="31"/>
                      <a:pt x="10" y="31"/>
                    </a:cubicBezTo>
                    <a:cubicBezTo>
                      <a:pt x="4" y="31"/>
                      <a:pt x="0" y="24"/>
                      <a:pt x="0" y="1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19" name="Google Shape;919;p33"/>
              <p:cNvSpPr/>
              <p:nvPr/>
            </p:nvSpPr>
            <p:spPr>
              <a:xfrm>
                <a:off x="7341842" y="3650182"/>
                <a:ext cx="11819" cy="14183"/>
              </a:xfrm>
              <a:custGeom>
                <a:rect b="b" l="l" r="r" t="t"/>
                <a:pathLst>
                  <a:path extrusionOk="0" h="18" w="15">
                    <a:moveTo>
                      <a:pt x="8" y="10"/>
                    </a:moveTo>
                    <a:lnTo>
                      <a:pt x="8" y="10"/>
                    </a:lnTo>
                    <a:cubicBezTo>
                      <a:pt x="11" y="10"/>
                      <a:pt x="13" y="14"/>
                      <a:pt x="15" y="18"/>
                    </a:cubicBezTo>
                    <a:cubicBezTo>
                      <a:pt x="15" y="18"/>
                      <a:pt x="15" y="16"/>
                      <a:pt x="15" y="14"/>
                    </a:cubicBezTo>
                    <a:cubicBezTo>
                      <a:pt x="15" y="6"/>
                      <a:pt x="11" y="0"/>
                      <a:pt x="8" y="0"/>
                    </a:cubicBezTo>
                    <a:cubicBezTo>
                      <a:pt x="4" y="0"/>
                      <a:pt x="0" y="6"/>
                      <a:pt x="0" y="14"/>
                    </a:cubicBezTo>
                    <a:cubicBezTo>
                      <a:pt x="0" y="16"/>
                      <a:pt x="0" y="16"/>
                      <a:pt x="0" y="18"/>
                    </a:cubicBezTo>
                    <a:cubicBezTo>
                      <a:pt x="2" y="14"/>
                      <a:pt x="4" y="10"/>
                      <a:pt x="8"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0" name="Google Shape;920;p33"/>
              <p:cNvSpPr/>
              <p:nvPr/>
            </p:nvSpPr>
            <p:spPr>
              <a:xfrm>
                <a:off x="7322931" y="3434291"/>
                <a:ext cx="26002" cy="41760"/>
              </a:xfrm>
              <a:custGeom>
                <a:rect b="b" l="l" r="r" t="t"/>
                <a:pathLst>
                  <a:path extrusionOk="0" h="53" w="33">
                    <a:moveTo>
                      <a:pt x="0" y="25"/>
                    </a:moveTo>
                    <a:lnTo>
                      <a:pt x="0" y="25"/>
                    </a:lnTo>
                    <a:cubicBezTo>
                      <a:pt x="0" y="12"/>
                      <a:pt x="8" y="0"/>
                      <a:pt x="18" y="0"/>
                    </a:cubicBezTo>
                    <a:cubicBezTo>
                      <a:pt x="26" y="0"/>
                      <a:pt x="33" y="12"/>
                      <a:pt x="33" y="27"/>
                    </a:cubicBezTo>
                    <a:cubicBezTo>
                      <a:pt x="33" y="41"/>
                      <a:pt x="26" y="53"/>
                      <a:pt x="16" y="53"/>
                    </a:cubicBezTo>
                    <a:cubicBezTo>
                      <a:pt x="8" y="53"/>
                      <a:pt x="0" y="41"/>
                      <a:pt x="0" y="2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1" name="Google Shape;921;p33"/>
              <p:cNvSpPr/>
              <p:nvPr/>
            </p:nvSpPr>
            <p:spPr>
              <a:xfrm>
                <a:off x="7326083" y="3439019"/>
                <a:ext cx="20486" cy="21274"/>
              </a:xfrm>
              <a:custGeom>
                <a:rect b="b" l="l" r="r" t="t"/>
                <a:pathLst>
                  <a:path extrusionOk="0" h="27" w="26">
                    <a:moveTo>
                      <a:pt x="14" y="13"/>
                    </a:moveTo>
                    <a:lnTo>
                      <a:pt x="14" y="13"/>
                    </a:lnTo>
                    <a:cubicBezTo>
                      <a:pt x="20" y="13"/>
                      <a:pt x="24" y="19"/>
                      <a:pt x="25" y="27"/>
                    </a:cubicBezTo>
                    <a:cubicBezTo>
                      <a:pt x="25" y="25"/>
                      <a:pt x="25" y="23"/>
                      <a:pt x="25" y="19"/>
                    </a:cubicBezTo>
                    <a:cubicBezTo>
                      <a:pt x="28" y="10"/>
                      <a:pt x="22" y="0"/>
                      <a:pt x="14" y="0"/>
                    </a:cubicBezTo>
                    <a:cubicBezTo>
                      <a:pt x="6" y="0"/>
                      <a:pt x="0" y="7"/>
                      <a:pt x="0" y="19"/>
                    </a:cubicBezTo>
                    <a:cubicBezTo>
                      <a:pt x="0" y="23"/>
                      <a:pt x="0" y="25"/>
                      <a:pt x="0" y="27"/>
                    </a:cubicBezTo>
                    <a:cubicBezTo>
                      <a:pt x="2" y="19"/>
                      <a:pt x="8" y="13"/>
                      <a:pt x="14" y="1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2" name="Google Shape;922;p33"/>
              <p:cNvSpPr/>
              <p:nvPr/>
            </p:nvSpPr>
            <p:spPr>
              <a:xfrm>
                <a:off x="7162194" y="3543812"/>
                <a:ext cx="26790" cy="41760"/>
              </a:xfrm>
              <a:custGeom>
                <a:rect b="b" l="l" r="r" t="t"/>
                <a:pathLst>
                  <a:path extrusionOk="0" h="53" w="34">
                    <a:moveTo>
                      <a:pt x="0" y="25"/>
                    </a:moveTo>
                    <a:lnTo>
                      <a:pt x="0" y="25"/>
                    </a:lnTo>
                    <a:cubicBezTo>
                      <a:pt x="0" y="11"/>
                      <a:pt x="8" y="0"/>
                      <a:pt x="16" y="0"/>
                    </a:cubicBezTo>
                    <a:cubicBezTo>
                      <a:pt x="26" y="0"/>
                      <a:pt x="34" y="11"/>
                      <a:pt x="34" y="27"/>
                    </a:cubicBezTo>
                    <a:cubicBezTo>
                      <a:pt x="34" y="41"/>
                      <a:pt x="26" y="53"/>
                      <a:pt x="16" y="53"/>
                    </a:cubicBezTo>
                    <a:cubicBezTo>
                      <a:pt x="6" y="53"/>
                      <a:pt x="0" y="41"/>
                      <a:pt x="0" y="2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3" name="Google Shape;923;p33"/>
              <p:cNvSpPr/>
              <p:nvPr/>
            </p:nvSpPr>
            <p:spPr>
              <a:xfrm>
                <a:off x="7163770" y="3548540"/>
                <a:ext cx="22062" cy="21274"/>
              </a:xfrm>
              <a:custGeom>
                <a:rect b="b" l="l" r="r" t="t"/>
                <a:pathLst>
                  <a:path extrusionOk="0" h="27" w="28">
                    <a:moveTo>
                      <a:pt x="14" y="13"/>
                    </a:moveTo>
                    <a:lnTo>
                      <a:pt x="14" y="13"/>
                    </a:lnTo>
                    <a:cubicBezTo>
                      <a:pt x="20" y="13"/>
                      <a:pt x="26" y="19"/>
                      <a:pt x="28" y="27"/>
                    </a:cubicBezTo>
                    <a:cubicBezTo>
                      <a:pt x="28" y="25"/>
                      <a:pt x="28" y="23"/>
                      <a:pt x="28" y="21"/>
                    </a:cubicBezTo>
                    <a:cubicBezTo>
                      <a:pt x="28" y="9"/>
                      <a:pt x="22" y="0"/>
                      <a:pt x="14" y="0"/>
                    </a:cubicBezTo>
                    <a:cubicBezTo>
                      <a:pt x="8" y="0"/>
                      <a:pt x="0" y="8"/>
                      <a:pt x="0" y="19"/>
                    </a:cubicBezTo>
                    <a:cubicBezTo>
                      <a:pt x="0" y="23"/>
                      <a:pt x="0" y="25"/>
                      <a:pt x="2" y="27"/>
                    </a:cubicBezTo>
                    <a:cubicBezTo>
                      <a:pt x="4" y="19"/>
                      <a:pt x="8" y="13"/>
                      <a:pt x="14" y="1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4" name="Google Shape;924;p33"/>
              <p:cNvSpPr/>
              <p:nvPr/>
            </p:nvSpPr>
            <p:spPr>
              <a:xfrm>
                <a:off x="7088129" y="3622604"/>
                <a:ext cx="15759" cy="26001"/>
              </a:xfrm>
              <a:custGeom>
                <a:rect b="b" l="l" r="r" t="t"/>
                <a:pathLst>
                  <a:path extrusionOk="0" h="33" w="20">
                    <a:moveTo>
                      <a:pt x="0" y="17"/>
                    </a:moveTo>
                    <a:lnTo>
                      <a:pt x="0" y="17"/>
                    </a:lnTo>
                    <a:cubicBezTo>
                      <a:pt x="0" y="8"/>
                      <a:pt x="4" y="0"/>
                      <a:pt x="10" y="0"/>
                    </a:cubicBezTo>
                    <a:cubicBezTo>
                      <a:pt x="16" y="2"/>
                      <a:pt x="20" y="8"/>
                      <a:pt x="20" y="17"/>
                    </a:cubicBezTo>
                    <a:cubicBezTo>
                      <a:pt x="20" y="25"/>
                      <a:pt x="16" y="33"/>
                      <a:pt x="10" y="33"/>
                    </a:cubicBezTo>
                    <a:cubicBezTo>
                      <a:pt x="4" y="33"/>
                      <a:pt x="-2" y="25"/>
                      <a:pt x="0" y="1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5" name="Google Shape;925;p33"/>
              <p:cNvSpPr/>
              <p:nvPr/>
            </p:nvSpPr>
            <p:spPr>
              <a:xfrm>
                <a:off x="7089705" y="3625756"/>
                <a:ext cx="12607" cy="13395"/>
              </a:xfrm>
              <a:custGeom>
                <a:rect b="b" l="l" r="r" t="t"/>
                <a:pathLst>
                  <a:path extrusionOk="0" h="17" w="16">
                    <a:moveTo>
                      <a:pt x="8" y="10"/>
                    </a:moveTo>
                    <a:lnTo>
                      <a:pt x="8" y="10"/>
                    </a:lnTo>
                    <a:cubicBezTo>
                      <a:pt x="12" y="10"/>
                      <a:pt x="14" y="13"/>
                      <a:pt x="16" y="17"/>
                    </a:cubicBezTo>
                    <a:cubicBezTo>
                      <a:pt x="16" y="15"/>
                      <a:pt x="16" y="15"/>
                      <a:pt x="16" y="13"/>
                    </a:cubicBezTo>
                    <a:cubicBezTo>
                      <a:pt x="16" y="6"/>
                      <a:pt x="12" y="0"/>
                      <a:pt x="8" y="0"/>
                    </a:cubicBezTo>
                    <a:cubicBezTo>
                      <a:pt x="4" y="0"/>
                      <a:pt x="0" y="6"/>
                      <a:pt x="0" y="13"/>
                    </a:cubicBezTo>
                    <a:cubicBezTo>
                      <a:pt x="0" y="15"/>
                      <a:pt x="0" y="15"/>
                      <a:pt x="0" y="17"/>
                    </a:cubicBezTo>
                    <a:cubicBezTo>
                      <a:pt x="0" y="13"/>
                      <a:pt x="4" y="10"/>
                      <a:pt x="8"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6" name="Google Shape;926;p33"/>
              <p:cNvSpPr/>
              <p:nvPr/>
            </p:nvSpPr>
            <p:spPr>
              <a:xfrm>
                <a:off x="7240199" y="3396471"/>
                <a:ext cx="10243" cy="15758"/>
              </a:xfrm>
              <a:custGeom>
                <a:rect b="b" l="l" r="r" t="t"/>
                <a:pathLst>
                  <a:path extrusionOk="0" h="20" w="13">
                    <a:moveTo>
                      <a:pt x="0" y="11"/>
                    </a:moveTo>
                    <a:lnTo>
                      <a:pt x="0" y="11"/>
                    </a:lnTo>
                    <a:cubicBezTo>
                      <a:pt x="0" y="5"/>
                      <a:pt x="3" y="-1"/>
                      <a:pt x="5" y="1"/>
                    </a:cubicBezTo>
                    <a:cubicBezTo>
                      <a:pt x="9" y="1"/>
                      <a:pt x="13" y="5"/>
                      <a:pt x="13" y="11"/>
                    </a:cubicBezTo>
                    <a:cubicBezTo>
                      <a:pt x="13" y="14"/>
                      <a:pt x="9" y="20"/>
                      <a:pt x="5" y="20"/>
                    </a:cubicBezTo>
                    <a:cubicBezTo>
                      <a:pt x="1" y="20"/>
                      <a:pt x="0" y="14"/>
                      <a:pt x="0" y="11"/>
                    </a:cubicBezTo>
                    <a:close/>
                  </a:path>
                </a:pathLst>
              </a:custGeom>
              <a:solidFill>
                <a:srgbClr val="E5AD5C"/>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7" name="Google Shape;927;p33"/>
              <p:cNvSpPr/>
              <p:nvPr/>
            </p:nvSpPr>
            <p:spPr>
              <a:xfrm>
                <a:off x="7240987" y="3397259"/>
                <a:ext cx="7879" cy="9455"/>
              </a:xfrm>
              <a:custGeom>
                <a:rect b="b" l="l" r="r" t="t"/>
                <a:pathLst>
                  <a:path extrusionOk="0" h="12" w="10">
                    <a:moveTo>
                      <a:pt x="4" y="6"/>
                    </a:moveTo>
                    <a:lnTo>
                      <a:pt x="4" y="6"/>
                    </a:lnTo>
                    <a:cubicBezTo>
                      <a:pt x="6" y="6"/>
                      <a:pt x="8" y="10"/>
                      <a:pt x="10" y="12"/>
                    </a:cubicBezTo>
                    <a:lnTo>
                      <a:pt x="10" y="10"/>
                    </a:lnTo>
                    <a:cubicBezTo>
                      <a:pt x="10" y="4"/>
                      <a:pt x="8" y="2"/>
                      <a:pt x="4" y="0"/>
                    </a:cubicBezTo>
                    <a:cubicBezTo>
                      <a:pt x="2" y="0"/>
                      <a:pt x="0" y="4"/>
                      <a:pt x="0" y="10"/>
                    </a:cubicBezTo>
                    <a:lnTo>
                      <a:pt x="0" y="12"/>
                    </a:lnTo>
                    <a:cubicBezTo>
                      <a:pt x="0" y="7"/>
                      <a:pt x="2" y="6"/>
                      <a:pt x="4" y="6"/>
                    </a:cubicBezTo>
                    <a:close/>
                  </a:path>
                </a:pathLst>
              </a:custGeom>
              <a:solidFill>
                <a:srgbClr val="C4904B"/>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8" name="Google Shape;928;p33"/>
              <p:cNvSpPr/>
              <p:nvPr/>
            </p:nvSpPr>
            <p:spPr>
              <a:xfrm>
                <a:off x="7053460" y="3329498"/>
                <a:ext cx="710711" cy="694948"/>
              </a:xfrm>
              <a:custGeom>
                <a:rect b="b" l="l" r="r" t="t"/>
                <a:pathLst>
                  <a:path extrusionOk="0" h="882" w="902">
                    <a:moveTo>
                      <a:pt x="589" y="125"/>
                    </a:moveTo>
                    <a:lnTo>
                      <a:pt x="589" y="125"/>
                    </a:lnTo>
                    <a:lnTo>
                      <a:pt x="589" y="125"/>
                    </a:lnTo>
                    <a:cubicBezTo>
                      <a:pt x="311" y="-44"/>
                      <a:pt x="95" y="-10"/>
                      <a:pt x="85" y="46"/>
                    </a:cubicBezTo>
                    <a:cubicBezTo>
                      <a:pt x="76" y="105"/>
                      <a:pt x="178" y="158"/>
                      <a:pt x="178" y="158"/>
                    </a:cubicBezTo>
                    <a:cubicBezTo>
                      <a:pt x="178" y="158"/>
                      <a:pt x="-44" y="597"/>
                      <a:pt x="7" y="652"/>
                    </a:cubicBezTo>
                    <a:cubicBezTo>
                      <a:pt x="60" y="707"/>
                      <a:pt x="313" y="860"/>
                      <a:pt x="385" y="881"/>
                    </a:cubicBezTo>
                    <a:cubicBezTo>
                      <a:pt x="456" y="903"/>
                      <a:pt x="746" y="505"/>
                      <a:pt x="746" y="505"/>
                    </a:cubicBezTo>
                    <a:cubicBezTo>
                      <a:pt x="746" y="505"/>
                      <a:pt x="842" y="572"/>
                      <a:pt x="889" y="536"/>
                    </a:cubicBezTo>
                    <a:cubicBezTo>
                      <a:pt x="936" y="503"/>
                      <a:pt x="867" y="295"/>
                      <a:pt x="589" y="125"/>
                    </a:cubicBez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29" name="Google Shape;929;p33"/>
              <p:cNvSpPr/>
              <p:nvPr/>
            </p:nvSpPr>
            <p:spPr>
              <a:xfrm>
                <a:off x="7047945" y="3306648"/>
                <a:ext cx="710711" cy="694160"/>
              </a:xfrm>
              <a:custGeom>
                <a:rect b="b" l="l" r="r" t="t"/>
                <a:pathLst>
                  <a:path extrusionOk="0" h="881" w="902">
                    <a:moveTo>
                      <a:pt x="590" y="125"/>
                    </a:moveTo>
                    <a:lnTo>
                      <a:pt x="590" y="125"/>
                    </a:lnTo>
                    <a:cubicBezTo>
                      <a:pt x="588" y="127"/>
                      <a:pt x="588" y="127"/>
                      <a:pt x="588" y="127"/>
                    </a:cubicBezTo>
                    <a:cubicBezTo>
                      <a:pt x="312" y="-44"/>
                      <a:pt x="94" y="-11"/>
                      <a:pt x="87" y="48"/>
                    </a:cubicBezTo>
                    <a:cubicBezTo>
                      <a:pt x="77" y="105"/>
                      <a:pt x="179" y="160"/>
                      <a:pt x="179" y="160"/>
                    </a:cubicBezTo>
                    <a:cubicBezTo>
                      <a:pt x="179" y="160"/>
                      <a:pt x="-45" y="599"/>
                      <a:pt x="8" y="651"/>
                    </a:cubicBezTo>
                    <a:cubicBezTo>
                      <a:pt x="59" y="706"/>
                      <a:pt x="312" y="861"/>
                      <a:pt x="384" y="881"/>
                    </a:cubicBezTo>
                    <a:cubicBezTo>
                      <a:pt x="457" y="902"/>
                      <a:pt x="747" y="505"/>
                      <a:pt x="747" y="505"/>
                    </a:cubicBezTo>
                    <a:cubicBezTo>
                      <a:pt x="747" y="505"/>
                      <a:pt x="841" y="571"/>
                      <a:pt x="888" y="538"/>
                    </a:cubicBezTo>
                    <a:cubicBezTo>
                      <a:pt x="935" y="503"/>
                      <a:pt x="866" y="295"/>
                      <a:pt x="590" y="12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0" name="Google Shape;930;p33"/>
              <p:cNvSpPr/>
              <p:nvPr/>
            </p:nvSpPr>
            <p:spPr>
              <a:xfrm>
                <a:off x="7076310" y="3333437"/>
                <a:ext cx="650828" cy="636641"/>
              </a:xfrm>
              <a:custGeom>
                <a:rect b="b" l="l" r="r" t="t"/>
                <a:pathLst>
                  <a:path extrusionOk="0" h="808" w="826">
                    <a:moveTo>
                      <a:pt x="164" y="708"/>
                    </a:moveTo>
                    <a:lnTo>
                      <a:pt x="164" y="708"/>
                    </a:lnTo>
                    <a:cubicBezTo>
                      <a:pt x="88" y="661"/>
                      <a:pt x="25" y="617"/>
                      <a:pt x="6" y="596"/>
                    </a:cubicBezTo>
                    <a:cubicBezTo>
                      <a:pt x="-26" y="563"/>
                      <a:pt x="82" y="312"/>
                      <a:pt x="166" y="144"/>
                    </a:cubicBezTo>
                    <a:cubicBezTo>
                      <a:pt x="170" y="136"/>
                      <a:pt x="170" y="136"/>
                      <a:pt x="170" y="136"/>
                    </a:cubicBezTo>
                    <a:cubicBezTo>
                      <a:pt x="162" y="130"/>
                      <a:pt x="162" y="130"/>
                      <a:pt x="162" y="130"/>
                    </a:cubicBezTo>
                    <a:cubicBezTo>
                      <a:pt x="162" y="130"/>
                      <a:pt x="158" y="128"/>
                      <a:pt x="152" y="124"/>
                    </a:cubicBezTo>
                    <a:cubicBezTo>
                      <a:pt x="133" y="114"/>
                      <a:pt x="74" y="73"/>
                      <a:pt x="80" y="36"/>
                    </a:cubicBezTo>
                    <a:cubicBezTo>
                      <a:pt x="82" y="28"/>
                      <a:pt x="90" y="20"/>
                      <a:pt x="103" y="14"/>
                    </a:cubicBezTo>
                    <a:cubicBezTo>
                      <a:pt x="166" y="-13"/>
                      <a:pt x="333" y="-9"/>
                      <a:pt x="539" y="116"/>
                    </a:cubicBezTo>
                    <a:cubicBezTo>
                      <a:pt x="546" y="122"/>
                      <a:pt x="546" y="122"/>
                      <a:pt x="546" y="122"/>
                    </a:cubicBezTo>
                    <a:cubicBezTo>
                      <a:pt x="546" y="120"/>
                      <a:pt x="546" y="120"/>
                      <a:pt x="546" y="120"/>
                    </a:cubicBezTo>
                    <a:cubicBezTo>
                      <a:pt x="746" y="245"/>
                      <a:pt x="825" y="388"/>
                      <a:pt x="826" y="455"/>
                    </a:cubicBezTo>
                    <a:cubicBezTo>
                      <a:pt x="826" y="471"/>
                      <a:pt x="825" y="480"/>
                      <a:pt x="819" y="486"/>
                    </a:cubicBezTo>
                    <a:cubicBezTo>
                      <a:pt x="787" y="508"/>
                      <a:pt x="725" y="473"/>
                      <a:pt x="707" y="463"/>
                    </a:cubicBezTo>
                    <a:lnTo>
                      <a:pt x="707" y="463"/>
                    </a:lnTo>
                    <a:cubicBezTo>
                      <a:pt x="701" y="459"/>
                      <a:pt x="697" y="457"/>
                      <a:pt x="697" y="457"/>
                    </a:cubicBezTo>
                    <a:cubicBezTo>
                      <a:pt x="689" y="451"/>
                      <a:pt x="689" y="451"/>
                      <a:pt x="689" y="451"/>
                    </a:cubicBezTo>
                    <a:cubicBezTo>
                      <a:pt x="683" y="459"/>
                      <a:pt x="683" y="459"/>
                      <a:pt x="683" y="459"/>
                    </a:cubicBezTo>
                    <a:cubicBezTo>
                      <a:pt x="572" y="612"/>
                      <a:pt x="395" y="819"/>
                      <a:pt x="354" y="808"/>
                    </a:cubicBezTo>
                    <a:cubicBezTo>
                      <a:pt x="323" y="798"/>
                      <a:pt x="247" y="759"/>
                      <a:pt x="164" y="70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1" name="Google Shape;931;p33"/>
              <p:cNvSpPr/>
              <p:nvPr/>
            </p:nvSpPr>
            <p:spPr>
              <a:xfrm>
                <a:off x="7083402" y="3617877"/>
                <a:ext cx="636645" cy="344322"/>
              </a:xfrm>
              <a:custGeom>
                <a:rect b="b" l="l" r="r" t="t"/>
                <a:pathLst>
                  <a:path extrusionOk="0" h="437" w="808">
                    <a:moveTo>
                      <a:pt x="780" y="11"/>
                    </a:moveTo>
                    <a:lnTo>
                      <a:pt x="780" y="11"/>
                    </a:lnTo>
                    <a:cubicBezTo>
                      <a:pt x="545" y="90"/>
                      <a:pt x="289" y="104"/>
                      <a:pt x="69" y="0"/>
                    </a:cubicBezTo>
                    <a:cubicBezTo>
                      <a:pt x="16" y="125"/>
                      <a:pt x="-9" y="213"/>
                      <a:pt x="2" y="227"/>
                    </a:cubicBezTo>
                    <a:cubicBezTo>
                      <a:pt x="24" y="249"/>
                      <a:pt x="85" y="292"/>
                      <a:pt x="161" y="339"/>
                    </a:cubicBezTo>
                    <a:cubicBezTo>
                      <a:pt x="243" y="388"/>
                      <a:pt x="318" y="427"/>
                      <a:pt x="347" y="437"/>
                    </a:cubicBezTo>
                    <a:cubicBezTo>
                      <a:pt x="373" y="445"/>
                      <a:pt x="514" y="298"/>
                      <a:pt x="665" y="92"/>
                    </a:cubicBezTo>
                    <a:cubicBezTo>
                      <a:pt x="676" y="74"/>
                      <a:pt x="676" y="74"/>
                      <a:pt x="676" y="74"/>
                    </a:cubicBezTo>
                    <a:cubicBezTo>
                      <a:pt x="694" y="86"/>
                      <a:pt x="694" y="86"/>
                      <a:pt x="694" y="86"/>
                    </a:cubicBezTo>
                    <a:cubicBezTo>
                      <a:pt x="694" y="86"/>
                      <a:pt x="698" y="88"/>
                      <a:pt x="702" y="92"/>
                    </a:cubicBezTo>
                    <a:cubicBezTo>
                      <a:pt x="737" y="114"/>
                      <a:pt x="782" y="131"/>
                      <a:pt x="802" y="115"/>
                    </a:cubicBezTo>
                    <a:cubicBezTo>
                      <a:pt x="806" y="115"/>
                      <a:pt x="808" y="108"/>
                      <a:pt x="808" y="94"/>
                    </a:cubicBezTo>
                    <a:cubicBezTo>
                      <a:pt x="806" y="74"/>
                      <a:pt x="798" y="45"/>
                      <a:pt x="780" y="11"/>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2" name="Google Shape;932;p33"/>
              <p:cNvSpPr/>
              <p:nvPr/>
            </p:nvSpPr>
            <p:spPr>
              <a:xfrm>
                <a:off x="7277232" y="3587148"/>
                <a:ext cx="47276" cy="63034"/>
              </a:xfrm>
              <a:custGeom>
                <a:rect b="b" l="l" r="r" t="t"/>
                <a:pathLst>
                  <a:path extrusionOk="0" h="80" w="60">
                    <a:moveTo>
                      <a:pt x="5" y="29"/>
                    </a:moveTo>
                    <a:lnTo>
                      <a:pt x="5" y="29"/>
                    </a:lnTo>
                    <a:cubicBezTo>
                      <a:pt x="15" y="7"/>
                      <a:pt x="35" y="-4"/>
                      <a:pt x="48" y="2"/>
                    </a:cubicBezTo>
                    <a:cubicBezTo>
                      <a:pt x="62" y="7"/>
                      <a:pt x="64" y="29"/>
                      <a:pt x="54" y="50"/>
                    </a:cubicBezTo>
                    <a:cubicBezTo>
                      <a:pt x="44" y="72"/>
                      <a:pt x="27" y="84"/>
                      <a:pt x="13" y="78"/>
                    </a:cubicBezTo>
                    <a:cubicBezTo>
                      <a:pt x="0" y="72"/>
                      <a:pt x="-4" y="50"/>
                      <a:pt x="5" y="2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3" name="Google Shape;933;p33"/>
              <p:cNvSpPr/>
              <p:nvPr/>
            </p:nvSpPr>
            <p:spPr>
              <a:xfrm>
                <a:off x="7282747" y="3593451"/>
                <a:ext cx="37821" cy="40972"/>
              </a:xfrm>
              <a:custGeom>
                <a:rect b="b" l="l" r="r" t="t"/>
                <a:pathLst>
                  <a:path extrusionOk="0" h="52" w="48">
                    <a:moveTo>
                      <a:pt x="28" y="23"/>
                    </a:moveTo>
                    <a:lnTo>
                      <a:pt x="28" y="23"/>
                    </a:lnTo>
                    <a:cubicBezTo>
                      <a:pt x="36" y="27"/>
                      <a:pt x="39" y="39"/>
                      <a:pt x="37" y="52"/>
                    </a:cubicBezTo>
                    <a:cubicBezTo>
                      <a:pt x="39" y="49"/>
                      <a:pt x="41" y="45"/>
                      <a:pt x="43" y="41"/>
                    </a:cubicBezTo>
                    <a:cubicBezTo>
                      <a:pt x="51" y="23"/>
                      <a:pt x="49" y="5"/>
                      <a:pt x="37" y="1"/>
                    </a:cubicBezTo>
                    <a:cubicBezTo>
                      <a:pt x="26" y="-5"/>
                      <a:pt x="12" y="5"/>
                      <a:pt x="4" y="23"/>
                    </a:cubicBezTo>
                    <a:cubicBezTo>
                      <a:pt x="2" y="27"/>
                      <a:pt x="0" y="31"/>
                      <a:pt x="0" y="35"/>
                    </a:cubicBezTo>
                    <a:cubicBezTo>
                      <a:pt x="8" y="25"/>
                      <a:pt x="18" y="19"/>
                      <a:pt x="28" y="2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4" name="Google Shape;934;p33"/>
              <p:cNvSpPr/>
              <p:nvPr/>
            </p:nvSpPr>
            <p:spPr>
              <a:xfrm>
                <a:off x="7475001" y="3707700"/>
                <a:ext cx="47276" cy="62246"/>
              </a:xfrm>
              <a:custGeom>
                <a:rect b="b" l="l" r="r" t="t"/>
                <a:pathLst>
                  <a:path extrusionOk="0" h="79" w="60">
                    <a:moveTo>
                      <a:pt x="5" y="29"/>
                    </a:moveTo>
                    <a:lnTo>
                      <a:pt x="5" y="29"/>
                    </a:lnTo>
                    <a:cubicBezTo>
                      <a:pt x="15" y="7"/>
                      <a:pt x="34" y="-4"/>
                      <a:pt x="46" y="1"/>
                    </a:cubicBezTo>
                    <a:cubicBezTo>
                      <a:pt x="60" y="7"/>
                      <a:pt x="64" y="29"/>
                      <a:pt x="54" y="50"/>
                    </a:cubicBezTo>
                    <a:cubicBezTo>
                      <a:pt x="44" y="72"/>
                      <a:pt x="27" y="84"/>
                      <a:pt x="13" y="78"/>
                    </a:cubicBezTo>
                    <a:cubicBezTo>
                      <a:pt x="-1" y="72"/>
                      <a:pt x="-5" y="50"/>
                      <a:pt x="5" y="2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5" name="Google Shape;935;p33"/>
              <p:cNvSpPr/>
              <p:nvPr/>
            </p:nvSpPr>
            <p:spPr>
              <a:xfrm>
                <a:off x="7480517" y="3714003"/>
                <a:ext cx="37033" cy="39396"/>
              </a:xfrm>
              <a:custGeom>
                <a:rect b="b" l="l" r="r" t="t"/>
                <a:pathLst>
                  <a:path extrusionOk="0" h="50" w="47">
                    <a:moveTo>
                      <a:pt x="27" y="23"/>
                    </a:moveTo>
                    <a:lnTo>
                      <a:pt x="27" y="23"/>
                    </a:lnTo>
                    <a:cubicBezTo>
                      <a:pt x="35" y="27"/>
                      <a:pt x="39" y="39"/>
                      <a:pt x="35" y="50"/>
                    </a:cubicBezTo>
                    <a:cubicBezTo>
                      <a:pt x="39" y="48"/>
                      <a:pt x="41" y="44"/>
                      <a:pt x="43" y="40"/>
                    </a:cubicBezTo>
                    <a:cubicBezTo>
                      <a:pt x="51" y="23"/>
                      <a:pt x="47" y="5"/>
                      <a:pt x="37" y="1"/>
                    </a:cubicBezTo>
                    <a:cubicBezTo>
                      <a:pt x="26" y="-5"/>
                      <a:pt x="10" y="5"/>
                      <a:pt x="2" y="23"/>
                    </a:cubicBezTo>
                    <a:cubicBezTo>
                      <a:pt x="2" y="27"/>
                      <a:pt x="0" y="31"/>
                      <a:pt x="0" y="35"/>
                    </a:cubicBezTo>
                    <a:cubicBezTo>
                      <a:pt x="8" y="25"/>
                      <a:pt x="18" y="19"/>
                      <a:pt x="27" y="2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6" name="Google Shape;936;p33"/>
              <p:cNvSpPr/>
              <p:nvPr/>
            </p:nvSpPr>
            <p:spPr>
              <a:xfrm>
                <a:off x="7434029" y="3813281"/>
                <a:ext cx="18122" cy="24426"/>
              </a:xfrm>
              <a:custGeom>
                <a:rect b="b" l="l" r="r" t="t"/>
                <a:pathLst>
                  <a:path extrusionOk="0" h="31" w="23">
                    <a:moveTo>
                      <a:pt x="2" y="10"/>
                    </a:moveTo>
                    <a:lnTo>
                      <a:pt x="2" y="10"/>
                    </a:lnTo>
                    <a:cubicBezTo>
                      <a:pt x="6" y="3"/>
                      <a:pt x="12" y="-1"/>
                      <a:pt x="18" y="1"/>
                    </a:cubicBezTo>
                    <a:cubicBezTo>
                      <a:pt x="24" y="3"/>
                      <a:pt x="24" y="10"/>
                      <a:pt x="22" y="19"/>
                    </a:cubicBezTo>
                    <a:cubicBezTo>
                      <a:pt x="18" y="28"/>
                      <a:pt x="10" y="32"/>
                      <a:pt x="4" y="30"/>
                    </a:cubicBezTo>
                    <a:cubicBezTo>
                      <a:pt x="0" y="28"/>
                      <a:pt x="-2" y="19"/>
                      <a:pt x="2"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7" name="Google Shape;937;p33"/>
              <p:cNvSpPr/>
              <p:nvPr/>
            </p:nvSpPr>
            <p:spPr>
              <a:xfrm>
                <a:off x="7435605" y="3814857"/>
                <a:ext cx="14971" cy="15758"/>
              </a:xfrm>
              <a:custGeom>
                <a:rect b="b" l="l" r="r" t="t"/>
                <a:pathLst>
                  <a:path extrusionOk="0" h="20" w="19">
                    <a:moveTo>
                      <a:pt x="12" y="8"/>
                    </a:moveTo>
                    <a:lnTo>
                      <a:pt x="12" y="8"/>
                    </a:lnTo>
                    <a:cubicBezTo>
                      <a:pt x="14" y="11"/>
                      <a:pt x="16" y="14"/>
                      <a:pt x="14" y="20"/>
                    </a:cubicBezTo>
                    <a:cubicBezTo>
                      <a:pt x="16" y="18"/>
                      <a:pt x="16" y="18"/>
                      <a:pt x="18" y="17"/>
                    </a:cubicBezTo>
                    <a:cubicBezTo>
                      <a:pt x="20" y="11"/>
                      <a:pt x="20" y="3"/>
                      <a:pt x="14" y="1"/>
                    </a:cubicBezTo>
                    <a:cubicBezTo>
                      <a:pt x="10" y="-1"/>
                      <a:pt x="4" y="3"/>
                      <a:pt x="2" y="8"/>
                    </a:cubicBezTo>
                    <a:cubicBezTo>
                      <a:pt x="2" y="11"/>
                      <a:pt x="0" y="13"/>
                      <a:pt x="0" y="14"/>
                    </a:cubicBezTo>
                    <a:cubicBezTo>
                      <a:pt x="4" y="11"/>
                      <a:pt x="8" y="8"/>
                      <a:pt x="12" y="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8" name="Google Shape;938;p33"/>
              <p:cNvSpPr/>
              <p:nvPr/>
            </p:nvSpPr>
            <p:spPr>
              <a:xfrm>
                <a:off x="7264625" y="3509144"/>
                <a:ext cx="18122" cy="24426"/>
              </a:xfrm>
              <a:custGeom>
                <a:rect b="b" l="l" r="r" t="t"/>
                <a:pathLst>
                  <a:path extrusionOk="0" h="31" w="23">
                    <a:moveTo>
                      <a:pt x="2" y="11"/>
                    </a:moveTo>
                    <a:lnTo>
                      <a:pt x="2" y="11"/>
                    </a:lnTo>
                    <a:cubicBezTo>
                      <a:pt x="6" y="3"/>
                      <a:pt x="13" y="-1"/>
                      <a:pt x="17" y="1"/>
                    </a:cubicBezTo>
                    <a:cubicBezTo>
                      <a:pt x="23" y="3"/>
                      <a:pt x="25" y="11"/>
                      <a:pt x="21" y="20"/>
                    </a:cubicBezTo>
                    <a:cubicBezTo>
                      <a:pt x="17" y="28"/>
                      <a:pt x="10" y="32"/>
                      <a:pt x="6" y="30"/>
                    </a:cubicBezTo>
                    <a:cubicBezTo>
                      <a:pt x="0" y="28"/>
                      <a:pt x="-2" y="18"/>
                      <a:pt x="2" y="1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39" name="Google Shape;939;p33"/>
              <p:cNvSpPr/>
              <p:nvPr/>
            </p:nvSpPr>
            <p:spPr>
              <a:xfrm>
                <a:off x="7266201" y="3510720"/>
                <a:ext cx="14971" cy="15758"/>
              </a:xfrm>
              <a:custGeom>
                <a:rect b="b" l="l" r="r" t="t"/>
                <a:pathLst>
                  <a:path extrusionOk="0" h="20" w="19">
                    <a:moveTo>
                      <a:pt x="11" y="10"/>
                    </a:moveTo>
                    <a:lnTo>
                      <a:pt x="11" y="10"/>
                    </a:lnTo>
                    <a:cubicBezTo>
                      <a:pt x="14" y="10"/>
                      <a:pt x="15" y="16"/>
                      <a:pt x="15" y="20"/>
                    </a:cubicBezTo>
                    <a:cubicBezTo>
                      <a:pt x="15" y="20"/>
                      <a:pt x="17" y="18"/>
                      <a:pt x="17" y="16"/>
                    </a:cubicBezTo>
                    <a:cubicBezTo>
                      <a:pt x="19" y="10"/>
                      <a:pt x="19" y="3"/>
                      <a:pt x="15" y="1"/>
                    </a:cubicBezTo>
                    <a:cubicBezTo>
                      <a:pt x="11" y="-1"/>
                      <a:pt x="6" y="3"/>
                      <a:pt x="2" y="10"/>
                    </a:cubicBezTo>
                    <a:cubicBezTo>
                      <a:pt x="2" y="10"/>
                      <a:pt x="2" y="12"/>
                      <a:pt x="0" y="14"/>
                    </a:cubicBezTo>
                    <a:cubicBezTo>
                      <a:pt x="4" y="10"/>
                      <a:pt x="8" y="9"/>
                      <a:pt x="11"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0" name="Google Shape;940;p33"/>
              <p:cNvSpPr/>
              <p:nvPr/>
            </p:nvSpPr>
            <p:spPr>
              <a:xfrm>
                <a:off x="7499427" y="3611573"/>
                <a:ext cx="29941" cy="39396"/>
              </a:xfrm>
              <a:custGeom>
                <a:rect b="b" l="l" r="r" t="t"/>
                <a:pathLst>
                  <a:path extrusionOk="0" h="50" w="38">
                    <a:moveTo>
                      <a:pt x="3" y="18"/>
                    </a:moveTo>
                    <a:lnTo>
                      <a:pt x="3" y="18"/>
                    </a:lnTo>
                    <a:cubicBezTo>
                      <a:pt x="9" y="4"/>
                      <a:pt x="21" y="-2"/>
                      <a:pt x="29" y="0"/>
                    </a:cubicBezTo>
                    <a:cubicBezTo>
                      <a:pt x="39" y="4"/>
                      <a:pt x="41" y="18"/>
                      <a:pt x="35" y="31"/>
                    </a:cubicBezTo>
                    <a:cubicBezTo>
                      <a:pt x="27" y="45"/>
                      <a:pt x="17" y="53"/>
                      <a:pt x="7" y="49"/>
                    </a:cubicBezTo>
                    <a:cubicBezTo>
                      <a:pt x="0" y="45"/>
                      <a:pt x="-2" y="31"/>
                      <a:pt x="3" y="1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1" name="Google Shape;941;p33"/>
              <p:cNvSpPr/>
              <p:nvPr/>
            </p:nvSpPr>
            <p:spPr>
              <a:xfrm>
                <a:off x="7501791" y="3615513"/>
                <a:ext cx="23638" cy="25214"/>
              </a:xfrm>
              <a:custGeom>
                <a:rect b="b" l="l" r="r" t="t"/>
                <a:pathLst>
                  <a:path extrusionOk="0" h="32" w="30">
                    <a:moveTo>
                      <a:pt x="18" y="14"/>
                    </a:moveTo>
                    <a:lnTo>
                      <a:pt x="18" y="14"/>
                    </a:lnTo>
                    <a:cubicBezTo>
                      <a:pt x="24" y="17"/>
                      <a:pt x="26" y="24"/>
                      <a:pt x="24" y="32"/>
                    </a:cubicBezTo>
                    <a:cubicBezTo>
                      <a:pt x="26" y="30"/>
                      <a:pt x="26" y="28"/>
                      <a:pt x="28" y="24"/>
                    </a:cubicBezTo>
                    <a:cubicBezTo>
                      <a:pt x="32" y="14"/>
                      <a:pt x="32" y="3"/>
                      <a:pt x="24" y="1"/>
                    </a:cubicBezTo>
                    <a:cubicBezTo>
                      <a:pt x="18" y="-3"/>
                      <a:pt x="8" y="3"/>
                      <a:pt x="2" y="14"/>
                    </a:cubicBezTo>
                    <a:cubicBezTo>
                      <a:pt x="2" y="17"/>
                      <a:pt x="2" y="19"/>
                      <a:pt x="0" y="23"/>
                    </a:cubicBezTo>
                    <a:cubicBezTo>
                      <a:pt x="6" y="14"/>
                      <a:pt x="12" y="13"/>
                      <a:pt x="18"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2" name="Google Shape;942;p33"/>
              <p:cNvSpPr/>
              <p:nvPr/>
            </p:nvSpPr>
            <p:spPr>
              <a:xfrm>
                <a:off x="7155103" y="3695881"/>
                <a:ext cx="28365" cy="40184"/>
              </a:xfrm>
              <a:custGeom>
                <a:rect b="b" l="l" r="r" t="t"/>
                <a:pathLst>
                  <a:path extrusionOk="0" h="51" w="36">
                    <a:moveTo>
                      <a:pt x="3" y="18"/>
                    </a:moveTo>
                    <a:lnTo>
                      <a:pt x="3" y="18"/>
                    </a:lnTo>
                    <a:cubicBezTo>
                      <a:pt x="9" y="5"/>
                      <a:pt x="21" y="-1"/>
                      <a:pt x="29" y="1"/>
                    </a:cubicBezTo>
                    <a:cubicBezTo>
                      <a:pt x="37" y="5"/>
                      <a:pt x="39" y="18"/>
                      <a:pt x="33" y="32"/>
                    </a:cubicBezTo>
                    <a:cubicBezTo>
                      <a:pt x="27" y="46"/>
                      <a:pt x="15" y="54"/>
                      <a:pt x="7" y="50"/>
                    </a:cubicBezTo>
                    <a:cubicBezTo>
                      <a:pt x="0" y="46"/>
                      <a:pt x="-2" y="32"/>
                      <a:pt x="3" y="1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3" name="Google Shape;943;p33"/>
              <p:cNvSpPr/>
              <p:nvPr/>
            </p:nvSpPr>
            <p:spPr>
              <a:xfrm>
                <a:off x="7157467" y="3699821"/>
                <a:ext cx="23638" cy="26001"/>
              </a:xfrm>
              <a:custGeom>
                <a:rect b="b" l="l" r="r" t="t"/>
                <a:pathLst>
                  <a:path extrusionOk="0" h="33" w="30">
                    <a:moveTo>
                      <a:pt x="18" y="15"/>
                    </a:moveTo>
                    <a:lnTo>
                      <a:pt x="18" y="15"/>
                    </a:lnTo>
                    <a:cubicBezTo>
                      <a:pt x="22" y="17"/>
                      <a:pt x="24" y="25"/>
                      <a:pt x="24" y="33"/>
                    </a:cubicBezTo>
                    <a:cubicBezTo>
                      <a:pt x="24" y="31"/>
                      <a:pt x="26" y="29"/>
                      <a:pt x="28" y="27"/>
                    </a:cubicBezTo>
                    <a:cubicBezTo>
                      <a:pt x="32" y="15"/>
                      <a:pt x="30" y="4"/>
                      <a:pt x="24" y="2"/>
                    </a:cubicBezTo>
                    <a:cubicBezTo>
                      <a:pt x="16" y="-2"/>
                      <a:pt x="8" y="4"/>
                      <a:pt x="2" y="15"/>
                    </a:cubicBezTo>
                    <a:cubicBezTo>
                      <a:pt x="2" y="17"/>
                      <a:pt x="0" y="19"/>
                      <a:pt x="0" y="23"/>
                    </a:cubicBezTo>
                    <a:cubicBezTo>
                      <a:pt x="6" y="15"/>
                      <a:pt x="12" y="13"/>
                      <a:pt x="18" y="1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4" name="Google Shape;944;p33"/>
              <p:cNvSpPr/>
              <p:nvPr/>
            </p:nvSpPr>
            <p:spPr>
              <a:xfrm>
                <a:off x="7307961" y="3649394"/>
                <a:ext cx="29941" cy="38608"/>
              </a:xfrm>
              <a:custGeom>
                <a:rect b="b" l="l" r="r" t="t"/>
                <a:pathLst>
                  <a:path extrusionOk="0" h="49" w="38">
                    <a:moveTo>
                      <a:pt x="4" y="17"/>
                    </a:moveTo>
                    <a:lnTo>
                      <a:pt x="4" y="17"/>
                    </a:lnTo>
                    <a:cubicBezTo>
                      <a:pt x="9" y="3"/>
                      <a:pt x="21" y="-3"/>
                      <a:pt x="29" y="1"/>
                    </a:cubicBezTo>
                    <a:cubicBezTo>
                      <a:pt x="39" y="3"/>
                      <a:pt x="41" y="17"/>
                      <a:pt x="35" y="30"/>
                    </a:cubicBezTo>
                    <a:cubicBezTo>
                      <a:pt x="29" y="44"/>
                      <a:pt x="17" y="52"/>
                      <a:pt x="7" y="48"/>
                    </a:cubicBezTo>
                    <a:cubicBezTo>
                      <a:pt x="0" y="44"/>
                      <a:pt x="-2" y="30"/>
                      <a:pt x="4" y="1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5" name="Google Shape;945;p33"/>
              <p:cNvSpPr/>
              <p:nvPr/>
            </p:nvSpPr>
            <p:spPr>
              <a:xfrm>
                <a:off x="7311112" y="3652545"/>
                <a:ext cx="23638" cy="25214"/>
              </a:xfrm>
              <a:custGeom>
                <a:rect b="b" l="l" r="r" t="t"/>
                <a:pathLst>
                  <a:path extrusionOk="0" h="32" w="30">
                    <a:moveTo>
                      <a:pt x="17" y="15"/>
                    </a:moveTo>
                    <a:lnTo>
                      <a:pt x="17" y="15"/>
                    </a:lnTo>
                    <a:cubicBezTo>
                      <a:pt x="23" y="17"/>
                      <a:pt x="25" y="24"/>
                      <a:pt x="23" y="32"/>
                    </a:cubicBezTo>
                    <a:cubicBezTo>
                      <a:pt x="25" y="30"/>
                      <a:pt x="25" y="28"/>
                      <a:pt x="27" y="26"/>
                    </a:cubicBezTo>
                    <a:cubicBezTo>
                      <a:pt x="33" y="15"/>
                      <a:pt x="31" y="3"/>
                      <a:pt x="23" y="1"/>
                    </a:cubicBezTo>
                    <a:cubicBezTo>
                      <a:pt x="17" y="-3"/>
                      <a:pt x="7" y="3"/>
                      <a:pt x="1" y="15"/>
                    </a:cubicBezTo>
                    <a:cubicBezTo>
                      <a:pt x="1" y="17"/>
                      <a:pt x="1" y="19"/>
                      <a:pt x="0" y="23"/>
                    </a:cubicBezTo>
                    <a:cubicBezTo>
                      <a:pt x="5" y="15"/>
                      <a:pt x="11" y="13"/>
                      <a:pt x="17" y="1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6" name="Google Shape;946;p33"/>
              <p:cNvSpPr/>
              <p:nvPr/>
            </p:nvSpPr>
            <p:spPr>
              <a:xfrm>
                <a:off x="7212622" y="3690366"/>
                <a:ext cx="18122" cy="24426"/>
              </a:xfrm>
              <a:custGeom>
                <a:rect b="b" l="l" r="r" t="t"/>
                <a:pathLst>
                  <a:path extrusionOk="0" h="31" w="23">
                    <a:moveTo>
                      <a:pt x="3" y="12"/>
                    </a:moveTo>
                    <a:lnTo>
                      <a:pt x="3" y="12"/>
                    </a:lnTo>
                    <a:cubicBezTo>
                      <a:pt x="5" y="4"/>
                      <a:pt x="13" y="-2"/>
                      <a:pt x="19" y="0"/>
                    </a:cubicBezTo>
                    <a:cubicBezTo>
                      <a:pt x="23" y="4"/>
                      <a:pt x="24" y="12"/>
                      <a:pt x="21" y="20"/>
                    </a:cubicBezTo>
                    <a:cubicBezTo>
                      <a:pt x="17" y="27"/>
                      <a:pt x="11" y="33"/>
                      <a:pt x="5" y="29"/>
                    </a:cubicBezTo>
                    <a:cubicBezTo>
                      <a:pt x="-1" y="27"/>
                      <a:pt x="-1" y="20"/>
                      <a:pt x="3"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7" name="Google Shape;947;p33"/>
              <p:cNvSpPr/>
              <p:nvPr/>
            </p:nvSpPr>
            <p:spPr>
              <a:xfrm>
                <a:off x="7214985" y="3692729"/>
                <a:ext cx="14183" cy="15758"/>
              </a:xfrm>
              <a:custGeom>
                <a:rect b="b" l="l" r="r" t="t"/>
                <a:pathLst>
                  <a:path extrusionOk="0" h="20" w="18">
                    <a:moveTo>
                      <a:pt x="10" y="9"/>
                    </a:moveTo>
                    <a:lnTo>
                      <a:pt x="10" y="9"/>
                    </a:lnTo>
                    <a:cubicBezTo>
                      <a:pt x="14" y="11"/>
                      <a:pt x="14" y="15"/>
                      <a:pt x="14" y="20"/>
                    </a:cubicBezTo>
                    <a:cubicBezTo>
                      <a:pt x="14" y="19"/>
                      <a:pt x="16" y="17"/>
                      <a:pt x="16" y="17"/>
                    </a:cubicBezTo>
                    <a:cubicBezTo>
                      <a:pt x="20" y="9"/>
                      <a:pt x="18" y="3"/>
                      <a:pt x="14" y="1"/>
                    </a:cubicBezTo>
                    <a:cubicBezTo>
                      <a:pt x="10" y="-1"/>
                      <a:pt x="4" y="3"/>
                      <a:pt x="0" y="9"/>
                    </a:cubicBezTo>
                    <a:cubicBezTo>
                      <a:pt x="0" y="11"/>
                      <a:pt x="0" y="13"/>
                      <a:pt x="0" y="13"/>
                    </a:cubicBezTo>
                    <a:cubicBezTo>
                      <a:pt x="2" y="9"/>
                      <a:pt x="6" y="7"/>
                      <a:pt x="10" y="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8" name="Google Shape;948;p33"/>
              <p:cNvSpPr/>
              <p:nvPr/>
            </p:nvSpPr>
            <p:spPr>
              <a:xfrm>
                <a:off x="7444272" y="3541448"/>
                <a:ext cx="11031" cy="14971"/>
              </a:xfrm>
              <a:custGeom>
                <a:rect b="b" l="l" r="r" t="t"/>
                <a:pathLst>
                  <a:path extrusionOk="0" h="19" w="14">
                    <a:moveTo>
                      <a:pt x="1" y="7"/>
                    </a:moveTo>
                    <a:lnTo>
                      <a:pt x="1" y="7"/>
                    </a:lnTo>
                    <a:cubicBezTo>
                      <a:pt x="5" y="1"/>
                      <a:pt x="9" y="-1"/>
                      <a:pt x="11" y="1"/>
                    </a:cubicBezTo>
                    <a:cubicBezTo>
                      <a:pt x="15" y="1"/>
                      <a:pt x="15" y="7"/>
                      <a:pt x="13" y="13"/>
                    </a:cubicBezTo>
                    <a:cubicBezTo>
                      <a:pt x="11" y="17"/>
                      <a:pt x="7" y="20"/>
                      <a:pt x="3" y="18"/>
                    </a:cubicBezTo>
                    <a:cubicBezTo>
                      <a:pt x="1" y="17"/>
                      <a:pt x="-1" y="11"/>
                      <a:pt x="1" y="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49" name="Google Shape;949;p33"/>
              <p:cNvSpPr/>
              <p:nvPr/>
            </p:nvSpPr>
            <p:spPr>
              <a:xfrm>
                <a:off x="7445060" y="3542236"/>
                <a:ext cx="10243" cy="10243"/>
              </a:xfrm>
              <a:custGeom>
                <a:rect b="b" l="l" r="r" t="t"/>
                <a:pathLst>
                  <a:path extrusionOk="0" h="13" w="13">
                    <a:moveTo>
                      <a:pt x="8" y="6"/>
                    </a:moveTo>
                    <a:lnTo>
                      <a:pt x="8" y="6"/>
                    </a:lnTo>
                    <a:cubicBezTo>
                      <a:pt x="10" y="8"/>
                      <a:pt x="10" y="10"/>
                      <a:pt x="10" y="13"/>
                    </a:cubicBezTo>
                    <a:cubicBezTo>
                      <a:pt x="10" y="12"/>
                      <a:pt x="12" y="12"/>
                      <a:pt x="12" y="10"/>
                    </a:cubicBezTo>
                    <a:cubicBezTo>
                      <a:pt x="14" y="6"/>
                      <a:pt x="12" y="2"/>
                      <a:pt x="10" y="0"/>
                    </a:cubicBezTo>
                    <a:cubicBezTo>
                      <a:pt x="8" y="0"/>
                      <a:pt x="4" y="2"/>
                      <a:pt x="2" y="6"/>
                    </a:cubicBezTo>
                    <a:cubicBezTo>
                      <a:pt x="2" y="8"/>
                      <a:pt x="2" y="8"/>
                      <a:pt x="0" y="10"/>
                    </a:cubicBezTo>
                    <a:cubicBezTo>
                      <a:pt x="2" y="6"/>
                      <a:pt x="6" y="6"/>
                      <a:pt x="8" y="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950" name="Google Shape;950;p33"/>
            <p:cNvSpPr/>
            <p:nvPr/>
          </p:nvSpPr>
          <p:spPr>
            <a:xfrm>
              <a:off x="7768110" y="3569026"/>
              <a:ext cx="522396" cy="320684"/>
            </a:xfrm>
            <a:custGeom>
              <a:rect b="b" l="l" r="r" t="t"/>
              <a:pathLst>
                <a:path extrusionOk="0" h="407" w="663">
                  <a:moveTo>
                    <a:pt x="360" y="1"/>
                  </a:moveTo>
                  <a:lnTo>
                    <a:pt x="360" y="1"/>
                  </a:lnTo>
                  <a:lnTo>
                    <a:pt x="358" y="1"/>
                  </a:lnTo>
                  <a:cubicBezTo>
                    <a:pt x="209" y="-11"/>
                    <a:pt x="66" y="76"/>
                    <a:pt x="17" y="219"/>
                  </a:cubicBezTo>
                  <a:cubicBezTo>
                    <a:pt x="3" y="260"/>
                    <a:pt x="-5" y="307"/>
                    <a:pt x="3" y="348"/>
                  </a:cubicBezTo>
                  <a:cubicBezTo>
                    <a:pt x="9" y="372"/>
                    <a:pt x="21" y="407"/>
                    <a:pt x="48" y="407"/>
                  </a:cubicBezTo>
                  <a:cubicBezTo>
                    <a:pt x="142" y="407"/>
                    <a:pt x="213" y="360"/>
                    <a:pt x="332" y="360"/>
                  </a:cubicBezTo>
                  <a:cubicBezTo>
                    <a:pt x="452" y="360"/>
                    <a:pt x="521" y="407"/>
                    <a:pt x="615" y="407"/>
                  </a:cubicBezTo>
                  <a:cubicBezTo>
                    <a:pt x="644" y="407"/>
                    <a:pt x="656" y="372"/>
                    <a:pt x="660" y="350"/>
                  </a:cubicBezTo>
                  <a:cubicBezTo>
                    <a:pt x="668" y="307"/>
                    <a:pt x="662" y="262"/>
                    <a:pt x="648" y="221"/>
                  </a:cubicBezTo>
                  <a:cubicBezTo>
                    <a:pt x="605" y="95"/>
                    <a:pt x="489" y="11"/>
                    <a:pt x="360" y="1"/>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1" name="Google Shape;951;p33"/>
            <p:cNvSpPr/>
            <p:nvPr/>
          </p:nvSpPr>
          <p:spPr>
            <a:xfrm>
              <a:off x="7784656" y="3577693"/>
              <a:ext cx="490091" cy="287592"/>
            </a:xfrm>
            <a:custGeom>
              <a:rect b="b" l="l" r="r" t="t"/>
              <a:pathLst>
                <a:path extrusionOk="0" h="365" w="622">
                  <a:moveTo>
                    <a:pt x="27" y="362"/>
                  </a:moveTo>
                  <a:lnTo>
                    <a:pt x="27" y="362"/>
                  </a:lnTo>
                  <a:cubicBezTo>
                    <a:pt x="24" y="362"/>
                    <a:pt x="20" y="361"/>
                    <a:pt x="18" y="357"/>
                  </a:cubicBezTo>
                  <a:cubicBezTo>
                    <a:pt x="10" y="351"/>
                    <a:pt x="8" y="343"/>
                    <a:pt x="6" y="333"/>
                  </a:cubicBezTo>
                  <a:cubicBezTo>
                    <a:pt x="-4" y="296"/>
                    <a:pt x="0" y="257"/>
                    <a:pt x="12" y="219"/>
                  </a:cubicBezTo>
                  <a:cubicBezTo>
                    <a:pt x="27" y="161"/>
                    <a:pt x="63" y="108"/>
                    <a:pt x="110" y="71"/>
                  </a:cubicBezTo>
                  <a:cubicBezTo>
                    <a:pt x="214" y="-14"/>
                    <a:pt x="370" y="-24"/>
                    <a:pt x="482" y="49"/>
                  </a:cubicBezTo>
                  <a:cubicBezTo>
                    <a:pt x="543" y="86"/>
                    <a:pt x="588" y="147"/>
                    <a:pt x="609" y="215"/>
                  </a:cubicBezTo>
                  <a:cubicBezTo>
                    <a:pt x="621" y="253"/>
                    <a:pt x="627" y="294"/>
                    <a:pt x="617" y="331"/>
                  </a:cubicBezTo>
                  <a:cubicBezTo>
                    <a:pt x="613" y="341"/>
                    <a:pt x="611" y="351"/>
                    <a:pt x="603" y="357"/>
                  </a:cubicBezTo>
                  <a:cubicBezTo>
                    <a:pt x="592" y="364"/>
                    <a:pt x="578" y="364"/>
                    <a:pt x="564" y="362"/>
                  </a:cubicBezTo>
                  <a:cubicBezTo>
                    <a:pt x="486" y="351"/>
                    <a:pt x="410" y="321"/>
                    <a:pt x="331" y="318"/>
                  </a:cubicBezTo>
                  <a:cubicBezTo>
                    <a:pt x="241" y="314"/>
                    <a:pt x="153" y="345"/>
                    <a:pt x="63" y="362"/>
                  </a:cubicBezTo>
                  <a:cubicBezTo>
                    <a:pt x="51" y="364"/>
                    <a:pt x="39" y="366"/>
                    <a:pt x="27" y="36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2" name="Google Shape;952;p33"/>
            <p:cNvSpPr/>
            <p:nvPr/>
          </p:nvSpPr>
          <p:spPr>
            <a:xfrm>
              <a:off x="7801203" y="3639151"/>
              <a:ext cx="456210" cy="210375"/>
            </a:xfrm>
            <a:custGeom>
              <a:rect b="b" l="l" r="r" t="t"/>
              <a:pathLst>
                <a:path extrusionOk="0" h="267" w="579">
                  <a:moveTo>
                    <a:pt x="569" y="143"/>
                  </a:moveTo>
                  <a:lnTo>
                    <a:pt x="569" y="143"/>
                  </a:lnTo>
                  <a:cubicBezTo>
                    <a:pt x="551" y="87"/>
                    <a:pt x="514" y="36"/>
                    <a:pt x="467" y="0"/>
                  </a:cubicBezTo>
                  <a:cubicBezTo>
                    <a:pt x="484" y="49"/>
                    <a:pt x="471" y="102"/>
                    <a:pt x="416" y="128"/>
                  </a:cubicBezTo>
                  <a:cubicBezTo>
                    <a:pt x="328" y="163"/>
                    <a:pt x="226" y="161"/>
                    <a:pt x="132" y="169"/>
                  </a:cubicBezTo>
                  <a:cubicBezTo>
                    <a:pt x="110" y="171"/>
                    <a:pt x="89" y="173"/>
                    <a:pt x="69" y="175"/>
                  </a:cubicBezTo>
                  <a:cubicBezTo>
                    <a:pt x="53" y="177"/>
                    <a:pt x="38" y="177"/>
                    <a:pt x="24" y="182"/>
                  </a:cubicBezTo>
                  <a:cubicBezTo>
                    <a:pt x="4" y="188"/>
                    <a:pt x="0" y="200"/>
                    <a:pt x="0" y="220"/>
                  </a:cubicBezTo>
                  <a:cubicBezTo>
                    <a:pt x="0" y="229"/>
                    <a:pt x="3" y="240"/>
                    <a:pt x="4" y="251"/>
                  </a:cubicBezTo>
                  <a:cubicBezTo>
                    <a:pt x="6" y="253"/>
                    <a:pt x="8" y="261"/>
                    <a:pt x="10" y="263"/>
                  </a:cubicBezTo>
                  <a:cubicBezTo>
                    <a:pt x="10" y="263"/>
                    <a:pt x="12" y="265"/>
                    <a:pt x="14" y="265"/>
                  </a:cubicBezTo>
                  <a:cubicBezTo>
                    <a:pt x="16" y="265"/>
                    <a:pt x="18" y="267"/>
                    <a:pt x="22" y="267"/>
                  </a:cubicBezTo>
                  <a:cubicBezTo>
                    <a:pt x="26" y="267"/>
                    <a:pt x="34" y="265"/>
                    <a:pt x="38" y="265"/>
                  </a:cubicBezTo>
                  <a:cubicBezTo>
                    <a:pt x="63" y="259"/>
                    <a:pt x="89" y="253"/>
                    <a:pt x="114" y="247"/>
                  </a:cubicBezTo>
                  <a:cubicBezTo>
                    <a:pt x="173" y="231"/>
                    <a:pt x="234" y="218"/>
                    <a:pt x="294" y="218"/>
                  </a:cubicBezTo>
                  <a:cubicBezTo>
                    <a:pt x="300" y="218"/>
                    <a:pt x="306" y="218"/>
                    <a:pt x="312" y="218"/>
                  </a:cubicBezTo>
                  <a:cubicBezTo>
                    <a:pt x="359" y="220"/>
                    <a:pt x="404" y="231"/>
                    <a:pt x="449" y="243"/>
                  </a:cubicBezTo>
                  <a:cubicBezTo>
                    <a:pt x="480" y="251"/>
                    <a:pt x="514" y="259"/>
                    <a:pt x="547" y="263"/>
                  </a:cubicBezTo>
                  <a:cubicBezTo>
                    <a:pt x="549" y="263"/>
                    <a:pt x="553" y="265"/>
                    <a:pt x="559" y="265"/>
                  </a:cubicBezTo>
                  <a:cubicBezTo>
                    <a:pt x="561" y="265"/>
                    <a:pt x="567" y="265"/>
                    <a:pt x="569" y="263"/>
                  </a:cubicBezTo>
                  <a:cubicBezTo>
                    <a:pt x="571" y="261"/>
                    <a:pt x="573" y="255"/>
                    <a:pt x="574" y="249"/>
                  </a:cubicBezTo>
                  <a:cubicBezTo>
                    <a:pt x="582" y="218"/>
                    <a:pt x="580" y="180"/>
                    <a:pt x="569" y="143"/>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3" name="Google Shape;953;p33"/>
            <p:cNvSpPr/>
            <p:nvPr/>
          </p:nvSpPr>
          <p:spPr>
            <a:xfrm>
              <a:off x="7940666" y="3661213"/>
              <a:ext cx="16546" cy="16546"/>
            </a:xfrm>
            <a:custGeom>
              <a:rect b="b" l="l" r="r" t="t"/>
              <a:pathLst>
                <a:path extrusionOk="0" h="21" w="21">
                  <a:moveTo>
                    <a:pt x="21" y="12"/>
                  </a:moveTo>
                  <a:lnTo>
                    <a:pt x="21" y="12"/>
                  </a:lnTo>
                  <a:cubicBezTo>
                    <a:pt x="21" y="17"/>
                    <a:pt x="17" y="21"/>
                    <a:pt x="12" y="21"/>
                  </a:cubicBezTo>
                  <a:cubicBezTo>
                    <a:pt x="6" y="21"/>
                    <a:pt x="0" y="17"/>
                    <a:pt x="0" y="12"/>
                  </a:cubicBezTo>
                  <a:cubicBezTo>
                    <a:pt x="0" y="6"/>
                    <a:pt x="6" y="0"/>
                    <a:pt x="12" y="0"/>
                  </a:cubicBezTo>
                  <a:cubicBezTo>
                    <a:pt x="17" y="0"/>
                    <a:pt x="21" y="6"/>
                    <a:pt x="21" y="12"/>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4" name="Google Shape;954;p33"/>
            <p:cNvSpPr/>
            <p:nvPr/>
          </p:nvSpPr>
          <p:spPr>
            <a:xfrm>
              <a:off x="8003700" y="3695093"/>
              <a:ext cx="40184" cy="40184"/>
            </a:xfrm>
            <a:custGeom>
              <a:rect b="b" l="l" r="r" t="t"/>
              <a:pathLst>
                <a:path extrusionOk="0" h="51" w="51">
                  <a:moveTo>
                    <a:pt x="51" y="25"/>
                  </a:moveTo>
                  <a:lnTo>
                    <a:pt x="51" y="25"/>
                  </a:lnTo>
                  <a:cubicBezTo>
                    <a:pt x="51" y="39"/>
                    <a:pt x="39" y="51"/>
                    <a:pt x="26" y="51"/>
                  </a:cubicBezTo>
                  <a:cubicBezTo>
                    <a:pt x="12" y="51"/>
                    <a:pt x="0" y="39"/>
                    <a:pt x="0" y="25"/>
                  </a:cubicBezTo>
                  <a:cubicBezTo>
                    <a:pt x="0" y="10"/>
                    <a:pt x="12" y="0"/>
                    <a:pt x="26" y="0"/>
                  </a:cubicBezTo>
                  <a:cubicBezTo>
                    <a:pt x="39" y="0"/>
                    <a:pt x="51" y="10"/>
                    <a:pt x="51" y="25"/>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5" name="Google Shape;955;p33"/>
            <p:cNvSpPr/>
            <p:nvPr/>
          </p:nvSpPr>
          <p:spPr>
            <a:xfrm>
              <a:off x="8064370" y="3616301"/>
              <a:ext cx="26002" cy="26001"/>
            </a:xfrm>
            <a:custGeom>
              <a:rect b="b" l="l" r="r" t="t"/>
              <a:pathLst>
                <a:path extrusionOk="0" h="33" w="33">
                  <a:moveTo>
                    <a:pt x="33" y="16"/>
                  </a:moveTo>
                  <a:lnTo>
                    <a:pt x="33" y="16"/>
                  </a:lnTo>
                  <a:cubicBezTo>
                    <a:pt x="33" y="25"/>
                    <a:pt x="27" y="33"/>
                    <a:pt x="17" y="33"/>
                  </a:cubicBezTo>
                  <a:cubicBezTo>
                    <a:pt x="8" y="33"/>
                    <a:pt x="0" y="25"/>
                    <a:pt x="0" y="16"/>
                  </a:cubicBezTo>
                  <a:cubicBezTo>
                    <a:pt x="0" y="6"/>
                    <a:pt x="8" y="0"/>
                    <a:pt x="17" y="0"/>
                  </a:cubicBezTo>
                  <a:cubicBezTo>
                    <a:pt x="27" y="0"/>
                    <a:pt x="33" y="6"/>
                    <a:pt x="33" y="16"/>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6" name="Google Shape;956;p33"/>
            <p:cNvSpPr/>
            <p:nvPr/>
          </p:nvSpPr>
          <p:spPr>
            <a:xfrm>
              <a:off x="8114798" y="3670668"/>
              <a:ext cx="9455" cy="7091"/>
            </a:xfrm>
            <a:custGeom>
              <a:rect b="b" l="l" r="r" t="t"/>
              <a:pathLst>
                <a:path extrusionOk="0" h="9" w="12">
                  <a:moveTo>
                    <a:pt x="12" y="5"/>
                  </a:moveTo>
                  <a:lnTo>
                    <a:pt x="12" y="5"/>
                  </a:lnTo>
                  <a:cubicBezTo>
                    <a:pt x="12" y="7"/>
                    <a:pt x="8" y="9"/>
                    <a:pt x="6" y="9"/>
                  </a:cubicBezTo>
                  <a:cubicBezTo>
                    <a:pt x="2" y="9"/>
                    <a:pt x="0" y="7"/>
                    <a:pt x="0" y="5"/>
                  </a:cubicBezTo>
                  <a:cubicBezTo>
                    <a:pt x="0" y="1"/>
                    <a:pt x="2" y="0"/>
                    <a:pt x="6" y="0"/>
                  </a:cubicBezTo>
                  <a:cubicBezTo>
                    <a:pt x="8" y="0"/>
                    <a:pt x="12" y="1"/>
                    <a:pt x="12" y="5"/>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7" name="Google Shape;957;p33"/>
            <p:cNvSpPr/>
            <p:nvPr/>
          </p:nvSpPr>
          <p:spPr>
            <a:xfrm>
              <a:off x="7874480" y="3735277"/>
              <a:ext cx="18122" cy="16546"/>
            </a:xfrm>
            <a:custGeom>
              <a:rect b="b" l="l" r="r" t="t"/>
              <a:pathLst>
                <a:path extrusionOk="0" h="21" w="23">
                  <a:moveTo>
                    <a:pt x="23" y="10"/>
                  </a:moveTo>
                  <a:lnTo>
                    <a:pt x="23" y="10"/>
                  </a:lnTo>
                  <a:cubicBezTo>
                    <a:pt x="23" y="17"/>
                    <a:pt x="17" y="21"/>
                    <a:pt x="11" y="21"/>
                  </a:cubicBezTo>
                  <a:cubicBezTo>
                    <a:pt x="6" y="21"/>
                    <a:pt x="0" y="17"/>
                    <a:pt x="0" y="10"/>
                  </a:cubicBezTo>
                  <a:cubicBezTo>
                    <a:pt x="0" y="4"/>
                    <a:pt x="6" y="0"/>
                    <a:pt x="11" y="0"/>
                  </a:cubicBezTo>
                  <a:cubicBezTo>
                    <a:pt x="17" y="0"/>
                    <a:pt x="23" y="4"/>
                    <a:pt x="23"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8" name="Google Shape;958;p33"/>
            <p:cNvSpPr/>
            <p:nvPr/>
          </p:nvSpPr>
          <p:spPr>
            <a:xfrm>
              <a:off x="8215652" y="3728974"/>
              <a:ext cx="13395" cy="14183"/>
            </a:xfrm>
            <a:custGeom>
              <a:rect b="b" l="l" r="r" t="t"/>
              <a:pathLst>
                <a:path extrusionOk="0" h="18" w="17">
                  <a:moveTo>
                    <a:pt x="17" y="10"/>
                  </a:moveTo>
                  <a:lnTo>
                    <a:pt x="17" y="10"/>
                  </a:lnTo>
                  <a:cubicBezTo>
                    <a:pt x="17" y="14"/>
                    <a:pt x="13" y="18"/>
                    <a:pt x="7" y="18"/>
                  </a:cubicBezTo>
                  <a:cubicBezTo>
                    <a:pt x="4" y="18"/>
                    <a:pt x="0" y="14"/>
                    <a:pt x="0" y="10"/>
                  </a:cubicBezTo>
                  <a:cubicBezTo>
                    <a:pt x="0" y="4"/>
                    <a:pt x="4" y="0"/>
                    <a:pt x="7" y="0"/>
                  </a:cubicBezTo>
                  <a:cubicBezTo>
                    <a:pt x="13" y="0"/>
                    <a:pt x="17" y="4"/>
                    <a:pt x="17" y="10"/>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59" name="Google Shape;959;p33"/>
            <p:cNvSpPr/>
            <p:nvPr/>
          </p:nvSpPr>
          <p:spPr>
            <a:xfrm>
              <a:off x="7827992" y="3798311"/>
              <a:ext cx="13395" cy="12607"/>
            </a:xfrm>
            <a:custGeom>
              <a:rect b="b" l="l" r="r" t="t"/>
              <a:pathLst>
                <a:path extrusionOk="0" h="16" w="17">
                  <a:moveTo>
                    <a:pt x="17" y="8"/>
                  </a:moveTo>
                  <a:lnTo>
                    <a:pt x="17" y="8"/>
                  </a:lnTo>
                  <a:cubicBezTo>
                    <a:pt x="17" y="12"/>
                    <a:pt x="13" y="16"/>
                    <a:pt x="10" y="16"/>
                  </a:cubicBezTo>
                  <a:cubicBezTo>
                    <a:pt x="4" y="16"/>
                    <a:pt x="0" y="12"/>
                    <a:pt x="0" y="8"/>
                  </a:cubicBezTo>
                  <a:cubicBezTo>
                    <a:pt x="0" y="4"/>
                    <a:pt x="4" y="0"/>
                    <a:pt x="10" y="0"/>
                  </a:cubicBezTo>
                  <a:cubicBezTo>
                    <a:pt x="13" y="0"/>
                    <a:pt x="17" y="4"/>
                    <a:pt x="17" y="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0" name="Google Shape;960;p33"/>
            <p:cNvSpPr/>
            <p:nvPr/>
          </p:nvSpPr>
          <p:spPr>
            <a:xfrm>
              <a:off x="7865025" y="3674607"/>
              <a:ext cx="12607" cy="12607"/>
            </a:xfrm>
            <a:custGeom>
              <a:rect b="b" l="l" r="r" t="t"/>
              <a:pathLst>
                <a:path extrusionOk="0" h="16" w="16">
                  <a:moveTo>
                    <a:pt x="16" y="8"/>
                  </a:moveTo>
                  <a:lnTo>
                    <a:pt x="16" y="8"/>
                  </a:lnTo>
                  <a:cubicBezTo>
                    <a:pt x="16" y="12"/>
                    <a:pt x="14" y="16"/>
                    <a:pt x="8" y="16"/>
                  </a:cubicBezTo>
                  <a:cubicBezTo>
                    <a:pt x="4" y="16"/>
                    <a:pt x="0" y="12"/>
                    <a:pt x="0" y="8"/>
                  </a:cubicBezTo>
                  <a:cubicBezTo>
                    <a:pt x="0" y="4"/>
                    <a:pt x="4" y="0"/>
                    <a:pt x="8" y="0"/>
                  </a:cubicBezTo>
                  <a:cubicBezTo>
                    <a:pt x="14" y="0"/>
                    <a:pt x="16" y="4"/>
                    <a:pt x="16" y="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1" name="Google Shape;961;p33"/>
            <p:cNvSpPr/>
            <p:nvPr/>
          </p:nvSpPr>
          <p:spPr>
            <a:xfrm>
              <a:off x="7887875" y="3505204"/>
              <a:ext cx="516093" cy="383718"/>
            </a:xfrm>
            <a:custGeom>
              <a:rect b="b" l="l" r="r" t="t"/>
              <a:pathLst>
                <a:path extrusionOk="0" h="487" w="655">
                  <a:moveTo>
                    <a:pt x="441" y="23"/>
                  </a:moveTo>
                  <a:lnTo>
                    <a:pt x="441" y="23"/>
                  </a:lnTo>
                  <a:lnTo>
                    <a:pt x="441" y="23"/>
                  </a:lnTo>
                  <a:cubicBezTo>
                    <a:pt x="302" y="-30"/>
                    <a:pt x="137" y="10"/>
                    <a:pt x="51" y="133"/>
                  </a:cubicBezTo>
                  <a:cubicBezTo>
                    <a:pt x="26" y="168"/>
                    <a:pt x="6" y="211"/>
                    <a:pt x="0" y="255"/>
                  </a:cubicBezTo>
                  <a:cubicBezTo>
                    <a:pt x="-2" y="276"/>
                    <a:pt x="0" y="313"/>
                    <a:pt x="28" y="321"/>
                  </a:cubicBezTo>
                  <a:cubicBezTo>
                    <a:pt x="118" y="349"/>
                    <a:pt x="196" y="325"/>
                    <a:pt x="312" y="360"/>
                  </a:cubicBezTo>
                  <a:cubicBezTo>
                    <a:pt x="425" y="394"/>
                    <a:pt x="478" y="458"/>
                    <a:pt x="568" y="486"/>
                  </a:cubicBezTo>
                  <a:cubicBezTo>
                    <a:pt x="596" y="494"/>
                    <a:pt x="617" y="464"/>
                    <a:pt x="629" y="445"/>
                  </a:cubicBezTo>
                  <a:cubicBezTo>
                    <a:pt x="649" y="406"/>
                    <a:pt x="655" y="358"/>
                    <a:pt x="655" y="315"/>
                  </a:cubicBezTo>
                  <a:cubicBezTo>
                    <a:pt x="651" y="184"/>
                    <a:pt x="563" y="70"/>
                    <a:pt x="441" y="23"/>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2" name="Google Shape;962;p33"/>
            <p:cNvSpPr/>
            <p:nvPr/>
          </p:nvSpPr>
          <p:spPr>
            <a:xfrm>
              <a:off x="7906785" y="3513083"/>
              <a:ext cx="483000" cy="349050"/>
            </a:xfrm>
            <a:custGeom>
              <a:rect b="b" l="l" r="r" t="t"/>
              <a:pathLst>
                <a:path extrusionOk="0" h="443" w="613">
                  <a:moveTo>
                    <a:pt x="12" y="282"/>
                  </a:moveTo>
                  <a:lnTo>
                    <a:pt x="12" y="282"/>
                  </a:lnTo>
                  <a:cubicBezTo>
                    <a:pt x="10" y="278"/>
                    <a:pt x="6" y="276"/>
                    <a:pt x="4" y="272"/>
                  </a:cubicBezTo>
                  <a:cubicBezTo>
                    <a:pt x="0" y="264"/>
                    <a:pt x="0" y="254"/>
                    <a:pt x="0" y="247"/>
                  </a:cubicBezTo>
                  <a:cubicBezTo>
                    <a:pt x="2" y="207"/>
                    <a:pt x="17" y="170"/>
                    <a:pt x="37" y="139"/>
                  </a:cubicBezTo>
                  <a:cubicBezTo>
                    <a:pt x="70" y="88"/>
                    <a:pt x="119" y="47"/>
                    <a:pt x="176" y="23"/>
                  </a:cubicBezTo>
                  <a:cubicBezTo>
                    <a:pt x="298" y="-28"/>
                    <a:pt x="450" y="9"/>
                    <a:pt x="539" y="111"/>
                  </a:cubicBezTo>
                  <a:cubicBezTo>
                    <a:pt x="584" y="164"/>
                    <a:pt x="611" y="235"/>
                    <a:pt x="613" y="307"/>
                  </a:cubicBezTo>
                  <a:cubicBezTo>
                    <a:pt x="613" y="346"/>
                    <a:pt x="605" y="387"/>
                    <a:pt x="586" y="421"/>
                  </a:cubicBezTo>
                  <a:cubicBezTo>
                    <a:pt x="580" y="429"/>
                    <a:pt x="574" y="437"/>
                    <a:pt x="564" y="441"/>
                  </a:cubicBezTo>
                  <a:cubicBezTo>
                    <a:pt x="552" y="446"/>
                    <a:pt x="539" y="441"/>
                    <a:pt x="527" y="435"/>
                  </a:cubicBezTo>
                  <a:cubicBezTo>
                    <a:pt x="454" y="401"/>
                    <a:pt x="392" y="350"/>
                    <a:pt x="315" y="325"/>
                  </a:cubicBezTo>
                  <a:cubicBezTo>
                    <a:pt x="231" y="294"/>
                    <a:pt x="137" y="299"/>
                    <a:pt x="45" y="290"/>
                  </a:cubicBezTo>
                  <a:cubicBezTo>
                    <a:pt x="35" y="290"/>
                    <a:pt x="21" y="288"/>
                    <a:pt x="12" y="282"/>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3" name="Google Shape;963;p33"/>
            <p:cNvSpPr/>
            <p:nvPr/>
          </p:nvSpPr>
          <p:spPr>
            <a:xfrm>
              <a:off x="7922544" y="3624180"/>
              <a:ext cx="449907" cy="221406"/>
            </a:xfrm>
            <a:custGeom>
              <a:rect b="b" l="l" r="r" t="t"/>
              <a:pathLst>
                <a:path extrusionOk="0" h="281" w="571">
                  <a:moveTo>
                    <a:pt x="571" y="166"/>
                  </a:moveTo>
                  <a:lnTo>
                    <a:pt x="571" y="166"/>
                  </a:lnTo>
                  <a:cubicBezTo>
                    <a:pt x="571" y="107"/>
                    <a:pt x="550" y="47"/>
                    <a:pt x="515" y="0"/>
                  </a:cubicBezTo>
                  <a:cubicBezTo>
                    <a:pt x="517" y="53"/>
                    <a:pt x="489" y="100"/>
                    <a:pt x="430" y="107"/>
                  </a:cubicBezTo>
                  <a:cubicBezTo>
                    <a:pt x="334" y="115"/>
                    <a:pt x="239" y="84"/>
                    <a:pt x="146" y="64"/>
                  </a:cubicBezTo>
                  <a:cubicBezTo>
                    <a:pt x="125" y="60"/>
                    <a:pt x="103" y="57"/>
                    <a:pt x="84" y="53"/>
                  </a:cubicBezTo>
                  <a:cubicBezTo>
                    <a:pt x="68" y="51"/>
                    <a:pt x="52" y="45"/>
                    <a:pt x="39" y="47"/>
                  </a:cubicBezTo>
                  <a:cubicBezTo>
                    <a:pt x="17" y="47"/>
                    <a:pt x="11" y="57"/>
                    <a:pt x="5" y="76"/>
                  </a:cubicBezTo>
                  <a:cubicBezTo>
                    <a:pt x="3" y="86"/>
                    <a:pt x="1" y="96"/>
                    <a:pt x="1" y="106"/>
                  </a:cubicBezTo>
                  <a:cubicBezTo>
                    <a:pt x="1" y="109"/>
                    <a:pt x="-1" y="117"/>
                    <a:pt x="1" y="119"/>
                  </a:cubicBezTo>
                  <a:cubicBezTo>
                    <a:pt x="3" y="121"/>
                    <a:pt x="3" y="121"/>
                    <a:pt x="5" y="123"/>
                  </a:cubicBezTo>
                  <a:cubicBezTo>
                    <a:pt x="5" y="123"/>
                    <a:pt x="9" y="125"/>
                    <a:pt x="11" y="125"/>
                  </a:cubicBezTo>
                  <a:cubicBezTo>
                    <a:pt x="17" y="127"/>
                    <a:pt x="23" y="129"/>
                    <a:pt x="27" y="129"/>
                  </a:cubicBezTo>
                  <a:cubicBezTo>
                    <a:pt x="54" y="131"/>
                    <a:pt x="82" y="133"/>
                    <a:pt x="107" y="135"/>
                  </a:cubicBezTo>
                  <a:cubicBezTo>
                    <a:pt x="166" y="137"/>
                    <a:pt x="229" y="141"/>
                    <a:pt x="287" y="158"/>
                  </a:cubicBezTo>
                  <a:cubicBezTo>
                    <a:pt x="293" y="160"/>
                    <a:pt x="297" y="162"/>
                    <a:pt x="303" y="164"/>
                  </a:cubicBezTo>
                  <a:cubicBezTo>
                    <a:pt x="348" y="180"/>
                    <a:pt x="389" y="203"/>
                    <a:pt x="428" y="227"/>
                  </a:cubicBezTo>
                  <a:cubicBezTo>
                    <a:pt x="456" y="245"/>
                    <a:pt x="485" y="260"/>
                    <a:pt x="515" y="274"/>
                  </a:cubicBezTo>
                  <a:cubicBezTo>
                    <a:pt x="519" y="276"/>
                    <a:pt x="523" y="278"/>
                    <a:pt x="526" y="280"/>
                  </a:cubicBezTo>
                  <a:cubicBezTo>
                    <a:pt x="530" y="280"/>
                    <a:pt x="534" y="282"/>
                    <a:pt x="536" y="280"/>
                  </a:cubicBezTo>
                  <a:cubicBezTo>
                    <a:pt x="540" y="278"/>
                    <a:pt x="542" y="276"/>
                    <a:pt x="546" y="268"/>
                  </a:cubicBezTo>
                  <a:cubicBezTo>
                    <a:pt x="564" y="241"/>
                    <a:pt x="571" y="205"/>
                    <a:pt x="571" y="166"/>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4" name="Google Shape;964;p33"/>
            <p:cNvSpPr/>
            <p:nvPr/>
          </p:nvSpPr>
          <p:spPr>
            <a:xfrm>
              <a:off x="8100615" y="3581632"/>
              <a:ext cx="17334" cy="16546"/>
            </a:xfrm>
            <a:custGeom>
              <a:rect b="b" l="l" r="r" t="t"/>
              <a:pathLst>
                <a:path extrusionOk="0" h="21" w="22">
                  <a:moveTo>
                    <a:pt x="22" y="14"/>
                  </a:moveTo>
                  <a:lnTo>
                    <a:pt x="22" y="14"/>
                  </a:lnTo>
                  <a:cubicBezTo>
                    <a:pt x="20" y="20"/>
                    <a:pt x="14" y="23"/>
                    <a:pt x="9" y="20"/>
                  </a:cubicBezTo>
                  <a:cubicBezTo>
                    <a:pt x="3" y="20"/>
                    <a:pt x="-1" y="13"/>
                    <a:pt x="1" y="9"/>
                  </a:cubicBezTo>
                  <a:cubicBezTo>
                    <a:pt x="3" y="3"/>
                    <a:pt x="9" y="-1"/>
                    <a:pt x="14" y="1"/>
                  </a:cubicBezTo>
                  <a:cubicBezTo>
                    <a:pt x="20" y="3"/>
                    <a:pt x="22" y="9"/>
                    <a:pt x="22" y="14"/>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5" name="Google Shape;965;p33"/>
            <p:cNvSpPr/>
            <p:nvPr/>
          </p:nvSpPr>
          <p:spPr>
            <a:xfrm>
              <a:off x="8146315" y="3633635"/>
              <a:ext cx="41760" cy="40184"/>
            </a:xfrm>
            <a:custGeom>
              <a:rect b="b" l="l" r="r" t="t"/>
              <a:pathLst>
                <a:path extrusionOk="0" h="51" w="53">
                  <a:moveTo>
                    <a:pt x="52" y="33"/>
                  </a:moveTo>
                  <a:lnTo>
                    <a:pt x="52" y="33"/>
                  </a:lnTo>
                  <a:cubicBezTo>
                    <a:pt x="46" y="47"/>
                    <a:pt x="33" y="54"/>
                    <a:pt x="19" y="50"/>
                  </a:cubicBezTo>
                  <a:cubicBezTo>
                    <a:pt x="5" y="47"/>
                    <a:pt x="-2" y="33"/>
                    <a:pt x="1" y="19"/>
                  </a:cubicBezTo>
                  <a:cubicBezTo>
                    <a:pt x="7" y="5"/>
                    <a:pt x="21" y="-2"/>
                    <a:pt x="35" y="1"/>
                  </a:cubicBezTo>
                  <a:cubicBezTo>
                    <a:pt x="48" y="5"/>
                    <a:pt x="56" y="19"/>
                    <a:pt x="52" y="33"/>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6" name="Google Shape;966;p33"/>
            <p:cNvSpPr/>
            <p:nvPr/>
          </p:nvSpPr>
          <p:spPr>
            <a:xfrm>
              <a:off x="8230623" y="3574541"/>
              <a:ext cx="26790" cy="26789"/>
            </a:xfrm>
            <a:custGeom>
              <a:rect b="b" l="l" r="r" t="t"/>
              <a:pathLst>
                <a:path extrusionOk="0" h="34" w="34">
                  <a:moveTo>
                    <a:pt x="33" y="22"/>
                  </a:moveTo>
                  <a:lnTo>
                    <a:pt x="33" y="22"/>
                  </a:lnTo>
                  <a:cubicBezTo>
                    <a:pt x="29" y="29"/>
                    <a:pt x="22" y="35"/>
                    <a:pt x="12" y="33"/>
                  </a:cubicBezTo>
                  <a:cubicBezTo>
                    <a:pt x="4" y="29"/>
                    <a:pt x="-2" y="22"/>
                    <a:pt x="0" y="12"/>
                  </a:cubicBezTo>
                  <a:cubicBezTo>
                    <a:pt x="4" y="4"/>
                    <a:pt x="14" y="-2"/>
                    <a:pt x="22" y="0"/>
                  </a:cubicBezTo>
                  <a:cubicBezTo>
                    <a:pt x="32" y="4"/>
                    <a:pt x="35" y="12"/>
                    <a:pt x="33" y="22"/>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7" name="Google Shape;967;p33"/>
            <p:cNvSpPr/>
            <p:nvPr/>
          </p:nvSpPr>
          <p:spPr>
            <a:xfrm>
              <a:off x="8266080" y="3639151"/>
              <a:ext cx="8667" cy="8667"/>
            </a:xfrm>
            <a:custGeom>
              <a:rect b="b" l="l" r="r" t="t"/>
              <a:pathLst>
                <a:path extrusionOk="0" h="11" w="11">
                  <a:moveTo>
                    <a:pt x="10" y="6"/>
                  </a:moveTo>
                  <a:lnTo>
                    <a:pt x="10" y="6"/>
                  </a:lnTo>
                  <a:cubicBezTo>
                    <a:pt x="10" y="10"/>
                    <a:pt x="6" y="12"/>
                    <a:pt x="4" y="10"/>
                  </a:cubicBezTo>
                  <a:cubicBezTo>
                    <a:pt x="2" y="10"/>
                    <a:pt x="0" y="6"/>
                    <a:pt x="0" y="4"/>
                  </a:cubicBezTo>
                  <a:cubicBezTo>
                    <a:pt x="2" y="0"/>
                    <a:pt x="4" y="-2"/>
                    <a:pt x="8" y="0"/>
                  </a:cubicBezTo>
                  <a:cubicBezTo>
                    <a:pt x="10" y="0"/>
                    <a:pt x="12" y="4"/>
                    <a:pt x="10" y="6"/>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8" name="Google Shape;968;p33"/>
            <p:cNvSpPr/>
            <p:nvPr/>
          </p:nvSpPr>
          <p:spPr>
            <a:xfrm>
              <a:off x="8015519" y="3632847"/>
              <a:ext cx="18122" cy="18122"/>
            </a:xfrm>
            <a:custGeom>
              <a:rect b="b" l="l" r="r" t="t"/>
              <a:pathLst>
                <a:path extrusionOk="0" h="23" w="23">
                  <a:moveTo>
                    <a:pt x="22" y="14"/>
                  </a:moveTo>
                  <a:lnTo>
                    <a:pt x="22" y="14"/>
                  </a:lnTo>
                  <a:cubicBezTo>
                    <a:pt x="20" y="20"/>
                    <a:pt x="15" y="24"/>
                    <a:pt x="9" y="22"/>
                  </a:cubicBezTo>
                  <a:cubicBezTo>
                    <a:pt x="3" y="20"/>
                    <a:pt x="-1" y="14"/>
                    <a:pt x="1" y="8"/>
                  </a:cubicBezTo>
                  <a:cubicBezTo>
                    <a:pt x="3" y="2"/>
                    <a:pt x="9" y="-1"/>
                    <a:pt x="15" y="1"/>
                  </a:cubicBezTo>
                  <a:cubicBezTo>
                    <a:pt x="20" y="2"/>
                    <a:pt x="24" y="8"/>
                    <a:pt x="22"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69" name="Google Shape;969;p33"/>
            <p:cNvSpPr/>
            <p:nvPr/>
          </p:nvSpPr>
          <p:spPr>
            <a:xfrm>
              <a:off x="8343296" y="3725034"/>
              <a:ext cx="14183" cy="14971"/>
            </a:xfrm>
            <a:custGeom>
              <a:rect b="b" l="l" r="r" t="t"/>
              <a:pathLst>
                <a:path extrusionOk="0" h="19" w="18">
                  <a:moveTo>
                    <a:pt x="18" y="13"/>
                  </a:moveTo>
                  <a:lnTo>
                    <a:pt x="18" y="13"/>
                  </a:lnTo>
                  <a:cubicBezTo>
                    <a:pt x="16" y="17"/>
                    <a:pt x="12" y="19"/>
                    <a:pt x="6" y="19"/>
                  </a:cubicBezTo>
                  <a:cubicBezTo>
                    <a:pt x="2" y="17"/>
                    <a:pt x="0" y="11"/>
                    <a:pt x="0" y="7"/>
                  </a:cubicBezTo>
                  <a:cubicBezTo>
                    <a:pt x="2" y="1"/>
                    <a:pt x="8" y="-1"/>
                    <a:pt x="12" y="1"/>
                  </a:cubicBezTo>
                  <a:cubicBezTo>
                    <a:pt x="16" y="1"/>
                    <a:pt x="20" y="7"/>
                    <a:pt x="18" y="13"/>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0" name="Google Shape;970;p33"/>
            <p:cNvSpPr/>
            <p:nvPr/>
          </p:nvSpPr>
          <p:spPr>
            <a:xfrm>
              <a:off x="7954061" y="3679335"/>
              <a:ext cx="13395" cy="12607"/>
            </a:xfrm>
            <a:custGeom>
              <a:rect b="b" l="l" r="r" t="t"/>
              <a:pathLst>
                <a:path extrusionOk="0" h="16" w="17">
                  <a:moveTo>
                    <a:pt x="16" y="10"/>
                  </a:moveTo>
                  <a:lnTo>
                    <a:pt x="16" y="10"/>
                  </a:lnTo>
                  <a:cubicBezTo>
                    <a:pt x="14" y="14"/>
                    <a:pt x="10" y="18"/>
                    <a:pt x="6" y="16"/>
                  </a:cubicBezTo>
                  <a:cubicBezTo>
                    <a:pt x="2" y="14"/>
                    <a:pt x="-1" y="10"/>
                    <a:pt x="0" y="6"/>
                  </a:cubicBezTo>
                  <a:cubicBezTo>
                    <a:pt x="2" y="2"/>
                    <a:pt x="6" y="0"/>
                    <a:pt x="10" y="0"/>
                  </a:cubicBezTo>
                  <a:cubicBezTo>
                    <a:pt x="14" y="2"/>
                    <a:pt x="18" y="6"/>
                    <a:pt x="16"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1" name="Google Shape;971;p33"/>
            <p:cNvSpPr/>
            <p:nvPr/>
          </p:nvSpPr>
          <p:spPr>
            <a:xfrm>
              <a:off x="8024974" y="3571389"/>
              <a:ext cx="13395" cy="13395"/>
            </a:xfrm>
            <a:custGeom>
              <a:rect b="b" l="l" r="r" t="t"/>
              <a:pathLst>
                <a:path extrusionOk="0" h="17" w="17">
                  <a:moveTo>
                    <a:pt x="16" y="10"/>
                  </a:moveTo>
                  <a:lnTo>
                    <a:pt x="16" y="10"/>
                  </a:lnTo>
                  <a:cubicBezTo>
                    <a:pt x="15" y="16"/>
                    <a:pt x="10" y="18"/>
                    <a:pt x="4" y="16"/>
                  </a:cubicBezTo>
                  <a:cubicBezTo>
                    <a:pt x="1" y="16"/>
                    <a:pt x="-1" y="10"/>
                    <a:pt x="1" y="6"/>
                  </a:cubicBezTo>
                  <a:cubicBezTo>
                    <a:pt x="1" y="2"/>
                    <a:pt x="6" y="-2"/>
                    <a:pt x="10" y="0"/>
                  </a:cubicBezTo>
                  <a:cubicBezTo>
                    <a:pt x="15" y="2"/>
                    <a:pt x="18" y="6"/>
                    <a:pt x="16" y="10"/>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2" name="Google Shape;972;p33"/>
            <p:cNvSpPr/>
            <p:nvPr/>
          </p:nvSpPr>
          <p:spPr>
            <a:xfrm>
              <a:off x="7702712" y="3304284"/>
              <a:ext cx="516093" cy="382142"/>
            </a:xfrm>
            <a:custGeom>
              <a:rect b="b" l="l" r="r" t="t"/>
              <a:pathLst>
                <a:path extrusionOk="0" h="485" w="655">
                  <a:moveTo>
                    <a:pt x="441" y="24"/>
                  </a:moveTo>
                  <a:lnTo>
                    <a:pt x="441" y="24"/>
                  </a:lnTo>
                  <a:lnTo>
                    <a:pt x="441" y="24"/>
                  </a:lnTo>
                  <a:cubicBezTo>
                    <a:pt x="302" y="-31"/>
                    <a:pt x="137" y="10"/>
                    <a:pt x="51" y="134"/>
                  </a:cubicBezTo>
                  <a:cubicBezTo>
                    <a:pt x="26" y="169"/>
                    <a:pt x="6" y="210"/>
                    <a:pt x="0" y="253"/>
                  </a:cubicBezTo>
                  <a:cubicBezTo>
                    <a:pt x="-2" y="276"/>
                    <a:pt x="0" y="314"/>
                    <a:pt x="28" y="321"/>
                  </a:cubicBezTo>
                  <a:cubicBezTo>
                    <a:pt x="118" y="349"/>
                    <a:pt x="198" y="325"/>
                    <a:pt x="312" y="359"/>
                  </a:cubicBezTo>
                  <a:cubicBezTo>
                    <a:pt x="425" y="394"/>
                    <a:pt x="480" y="457"/>
                    <a:pt x="570" y="484"/>
                  </a:cubicBezTo>
                  <a:cubicBezTo>
                    <a:pt x="596" y="492"/>
                    <a:pt x="617" y="465"/>
                    <a:pt x="629" y="443"/>
                  </a:cubicBezTo>
                  <a:cubicBezTo>
                    <a:pt x="649" y="406"/>
                    <a:pt x="655" y="359"/>
                    <a:pt x="655" y="315"/>
                  </a:cubicBezTo>
                  <a:cubicBezTo>
                    <a:pt x="651" y="184"/>
                    <a:pt x="562" y="71"/>
                    <a:pt x="441" y="24"/>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3" name="Google Shape;973;p33"/>
            <p:cNvSpPr/>
            <p:nvPr/>
          </p:nvSpPr>
          <p:spPr>
            <a:xfrm>
              <a:off x="7721622" y="3312951"/>
              <a:ext cx="483000" cy="347474"/>
            </a:xfrm>
            <a:custGeom>
              <a:rect b="b" l="l" r="r" t="t"/>
              <a:pathLst>
                <a:path extrusionOk="0" h="441" w="613">
                  <a:moveTo>
                    <a:pt x="13" y="279"/>
                  </a:moveTo>
                  <a:lnTo>
                    <a:pt x="13" y="279"/>
                  </a:lnTo>
                  <a:cubicBezTo>
                    <a:pt x="10" y="277"/>
                    <a:pt x="6" y="273"/>
                    <a:pt x="4" y="269"/>
                  </a:cubicBezTo>
                  <a:cubicBezTo>
                    <a:pt x="0" y="263"/>
                    <a:pt x="0" y="254"/>
                    <a:pt x="0" y="244"/>
                  </a:cubicBezTo>
                  <a:cubicBezTo>
                    <a:pt x="2" y="207"/>
                    <a:pt x="17" y="170"/>
                    <a:pt x="39" y="138"/>
                  </a:cubicBezTo>
                  <a:cubicBezTo>
                    <a:pt x="70" y="87"/>
                    <a:pt x="119" y="46"/>
                    <a:pt x="176" y="22"/>
                  </a:cubicBezTo>
                  <a:cubicBezTo>
                    <a:pt x="299" y="-28"/>
                    <a:pt x="450" y="9"/>
                    <a:pt x="538" y="109"/>
                  </a:cubicBezTo>
                  <a:cubicBezTo>
                    <a:pt x="585" y="164"/>
                    <a:pt x="611" y="234"/>
                    <a:pt x="613" y="307"/>
                  </a:cubicBezTo>
                  <a:cubicBezTo>
                    <a:pt x="613" y="346"/>
                    <a:pt x="605" y="385"/>
                    <a:pt x="585" y="420"/>
                  </a:cubicBezTo>
                  <a:cubicBezTo>
                    <a:pt x="580" y="428"/>
                    <a:pt x="574" y="436"/>
                    <a:pt x="566" y="440"/>
                  </a:cubicBezTo>
                  <a:cubicBezTo>
                    <a:pt x="552" y="444"/>
                    <a:pt x="538" y="440"/>
                    <a:pt x="527" y="434"/>
                  </a:cubicBezTo>
                  <a:cubicBezTo>
                    <a:pt x="454" y="401"/>
                    <a:pt x="391" y="350"/>
                    <a:pt x="317" y="322"/>
                  </a:cubicBezTo>
                  <a:cubicBezTo>
                    <a:pt x="231" y="293"/>
                    <a:pt x="137" y="299"/>
                    <a:pt x="47" y="289"/>
                  </a:cubicBezTo>
                  <a:cubicBezTo>
                    <a:pt x="35" y="287"/>
                    <a:pt x="21" y="285"/>
                    <a:pt x="13" y="279"/>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4" name="Google Shape;974;p33"/>
            <p:cNvSpPr/>
            <p:nvPr/>
          </p:nvSpPr>
          <p:spPr>
            <a:xfrm>
              <a:off x="7738169" y="3421684"/>
              <a:ext cx="449119" cy="222194"/>
            </a:xfrm>
            <a:custGeom>
              <a:rect b="b" l="l" r="r" t="t"/>
              <a:pathLst>
                <a:path extrusionOk="0" h="282" w="570">
                  <a:moveTo>
                    <a:pt x="570" y="169"/>
                  </a:moveTo>
                  <a:lnTo>
                    <a:pt x="570" y="169"/>
                  </a:lnTo>
                  <a:cubicBezTo>
                    <a:pt x="570" y="108"/>
                    <a:pt x="549" y="49"/>
                    <a:pt x="514" y="0"/>
                  </a:cubicBezTo>
                  <a:cubicBezTo>
                    <a:pt x="516" y="55"/>
                    <a:pt x="490" y="100"/>
                    <a:pt x="429" y="108"/>
                  </a:cubicBezTo>
                  <a:cubicBezTo>
                    <a:pt x="333" y="118"/>
                    <a:pt x="237" y="86"/>
                    <a:pt x="145" y="67"/>
                  </a:cubicBezTo>
                  <a:cubicBezTo>
                    <a:pt x="124" y="61"/>
                    <a:pt x="104" y="57"/>
                    <a:pt x="83" y="55"/>
                  </a:cubicBezTo>
                  <a:cubicBezTo>
                    <a:pt x="67" y="51"/>
                    <a:pt x="53" y="47"/>
                    <a:pt x="37" y="47"/>
                  </a:cubicBezTo>
                  <a:cubicBezTo>
                    <a:pt x="16" y="47"/>
                    <a:pt x="10" y="59"/>
                    <a:pt x="4" y="76"/>
                  </a:cubicBezTo>
                  <a:cubicBezTo>
                    <a:pt x="2" y="86"/>
                    <a:pt x="0" y="98"/>
                    <a:pt x="0" y="108"/>
                  </a:cubicBezTo>
                  <a:cubicBezTo>
                    <a:pt x="0" y="110"/>
                    <a:pt x="0" y="118"/>
                    <a:pt x="2" y="122"/>
                  </a:cubicBezTo>
                  <a:cubicBezTo>
                    <a:pt x="2" y="122"/>
                    <a:pt x="2" y="123"/>
                    <a:pt x="4" y="123"/>
                  </a:cubicBezTo>
                  <a:cubicBezTo>
                    <a:pt x="6" y="125"/>
                    <a:pt x="8" y="125"/>
                    <a:pt x="10" y="127"/>
                  </a:cubicBezTo>
                  <a:cubicBezTo>
                    <a:pt x="16" y="129"/>
                    <a:pt x="22" y="129"/>
                    <a:pt x="28" y="129"/>
                  </a:cubicBezTo>
                  <a:cubicBezTo>
                    <a:pt x="53" y="133"/>
                    <a:pt x="80" y="133"/>
                    <a:pt x="106" y="135"/>
                  </a:cubicBezTo>
                  <a:cubicBezTo>
                    <a:pt x="167" y="139"/>
                    <a:pt x="227" y="141"/>
                    <a:pt x="286" y="161"/>
                  </a:cubicBezTo>
                  <a:cubicBezTo>
                    <a:pt x="292" y="161"/>
                    <a:pt x="296" y="163"/>
                    <a:pt x="302" y="165"/>
                  </a:cubicBezTo>
                  <a:cubicBezTo>
                    <a:pt x="347" y="180"/>
                    <a:pt x="388" y="206"/>
                    <a:pt x="427" y="229"/>
                  </a:cubicBezTo>
                  <a:cubicBezTo>
                    <a:pt x="455" y="245"/>
                    <a:pt x="484" y="263"/>
                    <a:pt x="514" y="276"/>
                  </a:cubicBezTo>
                  <a:cubicBezTo>
                    <a:pt x="517" y="278"/>
                    <a:pt x="521" y="280"/>
                    <a:pt x="525" y="280"/>
                  </a:cubicBezTo>
                  <a:cubicBezTo>
                    <a:pt x="529" y="282"/>
                    <a:pt x="533" y="282"/>
                    <a:pt x="537" y="282"/>
                  </a:cubicBezTo>
                  <a:cubicBezTo>
                    <a:pt x="539" y="280"/>
                    <a:pt x="543" y="276"/>
                    <a:pt x="547" y="270"/>
                  </a:cubicBezTo>
                  <a:cubicBezTo>
                    <a:pt x="563" y="243"/>
                    <a:pt x="570" y="208"/>
                    <a:pt x="570" y="169"/>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5" name="Google Shape;975;p33"/>
            <p:cNvSpPr/>
            <p:nvPr/>
          </p:nvSpPr>
          <p:spPr>
            <a:xfrm>
              <a:off x="7915452" y="3380712"/>
              <a:ext cx="18122" cy="16546"/>
            </a:xfrm>
            <a:custGeom>
              <a:rect b="b" l="l" r="r" t="t"/>
              <a:pathLst>
                <a:path extrusionOk="0" h="21" w="23">
                  <a:moveTo>
                    <a:pt x="22" y="13"/>
                  </a:moveTo>
                  <a:lnTo>
                    <a:pt x="22" y="13"/>
                  </a:lnTo>
                  <a:cubicBezTo>
                    <a:pt x="20" y="19"/>
                    <a:pt x="14" y="23"/>
                    <a:pt x="8" y="21"/>
                  </a:cubicBezTo>
                  <a:cubicBezTo>
                    <a:pt x="2" y="19"/>
                    <a:pt x="-1" y="13"/>
                    <a:pt x="1" y="7"/>
                  </a:cubicBezTo>
                  <a:cubicBezTo>
                    <a:pt x="2" y="1"/>
                    <a:pt x="8" y="-1"/>
                    <a:pt x="14" y="1"/>
                  </a:cubicBezTo>
                  <a:cubicBezTo>
                    <a:pt x="20" y="1"/>
                    <a:pt x="24" y="7"/>
                    <a:pt x="22" y="13"/>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6" name="Google Shape;976;p33"/>
            <p:cNvSpPr/>
            <p:nvPr/>
          </p:nvSpPr>
          <p:spPr>
            <a:xfrm>
              <a:off x="7962728" y="3433503"/>
              <a:ext cx="40184" cy="40184"/>
            </a:xfrm>
            <a:custGeom>
              <a:rect b="b" l="l" r="r" t="t"/>
              <a:pathLst>
                <a:path extrusionOk="0" h="51" w="51">
                  <a:moveTo>
                    <a:pt x="50" y="32"/>
                  </a:moveTo>
                  <a:lnTo>
                    <a:pt x="50" y="32"/>
                  </a:lnTo>
                  <a:cubicBezTo>
                    <a:pt x="46" y="46"/>
                    <a:pt x="31" y="54"/>
                    <a:pt x="17" y="50"/>
                  </a:cubicBezTo>
                  <a:cubicBezTo>
                    <a:pt x="3" y="46"/>
                    <a:pt x="-3" y="30"/>
                    <a:pt x="1" y="17"/>
                  </a:cubicBezTo>
                  <a:cubicBezTo>
                    <a:pt x="5" y="5"/>
                    <a:pt x="19" y="-3"/>
                    <a:pt x="33" y="1"/>
                  </a:cubicBezTo>
                  <a:cubicBezTo>
                    <a:pt x="46" y="5"/>
                    <a:pt x="54" y="18"/>
                    <a:pt x="50" y="3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7" name="Google Shape;977;p33"/>
            <p:cNvSpPr/>
            <p:nvPr/>
          </p:nvSpPr>
          <p:spPr>
            <a:xfrm>
              <a:off x="8046248" y="3373621"/>
              <a:ext cx="26002" cy="26001"/>
            </a:xfrm>
            <a:custGeom>
              <a:rect b="b" l="l" r="r" t="t"/>
              <a:pathLst>
                <a:path extrusionOk="0" h="33" w="33">
                  <a:moveTo>
                    <a:pt x="32" y="22"/>
                  </a:moveTo>
                  <a:lnTo>
                    <a:pt x="32" y="22"/>
                  </a:lnTo>
                  <a:cubicBezTo>
                    <a:pt x="31" y="30"/>
                    <a:pt x="21" y="36"/>
                    <a:pt x="11" y="32"/>
                  </a:cubicBezTo>
                  <a:cubicBezTo>
                    <a:pt x="3" y="30"/>
                    <a:pt x="-3" y="20"/>
                    <a:pt x="1" y="12"/>
                  </a:cubicBezTo>
                  <a:cubicBezTo>
                    <a:pt x="3" y="2"/>
                    <a:pt x="13" y="-1"/>
                    <a:pt x="21" y="0"/>
                  </a:cubicBezTo>
                  <a:cubicBezTo>
                    <a:pt x="31" y="2"/>
                    <a:pt x="35" y="12"/>
                    <a:pt x="32" y="22"/>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8" name="Google Shape;978;p33"/>
            <p:cNvSpPr/>
            <p:nvPr/>
          </p:nvSpPr>
          <p:spPr>
            <a:xfrm>
              <a:off x="8080917" y="3437443"/>
              <a:ext cx="9455" cy="9455"/>
            </a:xfrm>
            <a:custGeom>
              <a:rect b="b" l="l" r="r" t="t"/>
              <a:pathLst>
                <a:path extrusionOk="0" h="12" w="12">
                  <a:moveTo>
                    <a:pt x="12" y="8"/>
                  </a:moveTo>
                  <a:lnTo>
                    <a:pt x="12" y="8"/>
                  </a:lnTo>
                  <a:cubicBezTo>
                    <a:pt x="10" y="9"/>
                    <a:pt x="8" y="12"/>
                    <a:pt x="4" y="12"/>
                  </a:cubicBezTo>
                  <a:cubicBezTo>
                    <a:pt x="2" y="9"/>
                    <a:pt x="0" y="8"/>
                    <a:pt x="0" y="4"/>
                  </a:cubicBezTo>
                  <a:cubicBezTo>
                    <a:pt x="2" y="2"/>
                    <a:pt x="4" y="0"/>
                    <a:pt x="8" y="0"/>
                  </a:cubicBezTo>
                  <a:cubicBezTo>
                    <a:pt x="10" y="2"/>
                    <a:pt x="12" y="4"/>
                    <a:pt x="12" y="8"/>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79" name="Google Shape;979;p33"/>
            <p:cNvSpPr/>
            <p:nvPr/>
          </p:nvSpPr>
          <p:spPr>
            <a:xfrm>
              <a:off x="7830356" y="3431927"/>
              <a:ext cx="18122" cy="16546"/>
            </a:xfrm>
            <a:custGeom>
              <a:rect b="b" l="l" r="r" t="t"/>
              <a:pathLst>
                <a:path extrusionOk="0" h="21" w="23">
                  <a:moveTo>
                    <a:pt x="22" y="15"/>
                  </a:moveTo>
                  <a:lnTo>
                    <a:pt x="22" y="15"/>
                  </a:lnTo>
                  <a:cubicBezTo>
                    <a:pt x="20" y="20"/>
                    <a:pt x="14" y="22"/>
                    <a:pt x="9" y="20"/>
                  </a:cubicBezTo>
                  <a:cubicBezTo>
                    <a:pt x="3" y="19"/>
                    <a:pt x="-1" y="13"/>
                    <a:pt x="1" y="7"/>
                  </a:cubicBezTo>
                  <a:cubicBezTo>
                    <a:pt x="3" y="1"/>
                    <a:pt x="9" y="-1"/>
                    <a:pt x="14" y="1"/>
                  </a:cubicBezTo>
                  <a:cubicBezTo>
                    <a:pt x="20" y="1"/>
                    <a:pt x="24" y="9"/>
                    <a:pt x="22" y="15"/>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0" name="Google Shape;980;p33"/>
            <p:cNvSpPr/>
            <p:nvPr/>
          </p:nvSpPr>
          <p:spPr>
            <a:xfrm>
              <a:off x="7768898" y="3478415"/>
              <a:ext cx="13395" cy="12607"/>
            </a:xfrm>
            <a:custGeom>
              <a:rect b="b" l="l" r="r" t="t"/>
              <a:pathLst>
                <a:path extrusionOk="0" h="16" w="17">
                  <a:moveTo>
                    <a:pt x="16" y="10"/>
                  </a:moveTo>
                  <a:lnTo>
                    <a:pt x="16" y="10"/>
                  </a:lnTo>
                  <a:cubicBezTo>
                    <a:pt x="14" y="14"/>
                    <a:pt x="10" y="16"/>
                    <a:pt x="6" y="16"/>
                  </a:cubicBezTo>
                  <a:cubicBezTo>
                    <a:pt x="2" y="14"/>
                    <a:pt x="0" y="10"/>
                    <a:pt x="0" y="7"/>
                  </a:cubicBezTo>
                  <a:cubicBezTo>
                    <a:pt x="2" y="1"/>
                    <a:pt x="6" y="-1"/>
                    <a:pt x="10" y="1"/>
                  </a:cubicBezTo>
                  <a:cubicBezTo>
                    <a:pt x="14" y="1"/>
                    <a:pt x="18" y="7"/>
                    <a:pt x="16"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1" name="Google Shape;981;p33"/>
            <p:cNvSpPr/>
            <p:nvPr/>
          </p:nvSpPr>
          <p:spPr>
            <a:xfrm>
              <a:off x="7839811" y="3370469"/>
              <a:ext cx="13395" cy="13395"/>
            </a:xfrm>
            <a:custGeom>
              <a:rect b="b" l="l" r="r" t="t"/>
              <a:pathLst>
                <a:path extrusionOk="0" h="17" w="17">
                  <a:moveTo>
                    <a:pt x="16" y="10"/>
                  </a:moveTo>
                  <a:lnTo>
                    <a:pt x="16" y="10"/>
                  </a:lnTo>
                  <a:cubicBezTo>
                    <a:pt x="14" y="14"/>
                    <a:pt x="10" y="18"/>
                    <a:pt x="7" y="16"/>
                  </a:cubicBezTo>
                  <a:cubicBezTo>
                    <a:pt x="0" y="14"/>
                    <a:pt x="-2" y="10"/>
                    <a:pt x="0" y="6"/>
                  </a:cubicBezTo>
                  <a:cubicBezTo>
                    <a:pt x="0" y="0"/>
                    <a:pt x="7" y="-2"/>
                    <a:pt x="10" y="0"/>
                  </a:cubicBezTo>
                  <a:cubicBezTo>
                    <a:pt x="14" y="0"/>
                    <a:pt x="18" y="6"/>
                    <a:pt x="16"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2" name="Google Shape;982;p33"/>
            <p:cNvSpPr/>
            <p:nvPr/>
          </p:nvSpPr>
          <p:spPr>
            <a:xfrm>
              <a:off x="7969819" y="3327134"/>
              <a:ext cx="496394" cy="434933"/>
            </a:xfrm>
            <a:custGeom>
              <a:rect b="b" l="l" r="r" t="t"/>
              <a:pathLst>
                <a:path extrusionOk="0" h="552" w="630">
                  <a:moveTo>
                    <a:pt x="494" y="69"/>
                  </a:moveTo>
                  <a:lnTo>
                    <a:pt x="494" y="69"/>
                  </a:lnTo>
                  <a:lnTo>
                    <a:pt x="494" y="67"/>
                  </a:lnTo>
                  <a:cubicBezTo>
                    <a:pt x="374" y="-21"/>
                    <a:pt x="206" y="-25"/>
                    <a:pt x="88" y="71"/>
                  </a:cubicBezTo>
                  <a:cubicBezTo>
                    <a:pt x="55" y="96"/>
                    <a:pt x="26" y="132"/>
                    <a:pt x="8" y="173"/>
                  </a:cubicBezTo>
                  <a:cubicBezTo>
                    <a:pt x="0" y="195"/>
                    <a:pt x="-8" y="230"/>
                    <a:pt x="16" y="245"/>
                  </a:cubicBezTo>
                  <a:cubicBezTo>
                    <a:pt x="96" y="296"/>
                    <a:pt x="179" y="294"/>
                    <a:pt x="280" y="357"/>
                  </a:cubicBezTo>
                  <a:cubicBezTo>
                    <a:pt x="380" y="422"/>
                    <a:pt x="416" y="496"/>
                    <a:pt x="496" y="547"/>
                  </a:cubicBezTo>
                  <a:cubicBezTo>
                    <a:pt x="519" y="563"/>
                    <a:pt x="547" y="539"/>
                    <a:pt x="562" y="524"/>
                  </a:cubicBezTo>
                  <a:cubicBezTo>
                    <a:pt x="594" y="490"/>
                    <a:pt x="611" y="449"/>
                    <a:pt x="621" y="406"/>
                  </a:cubicBezTo>
                  <a:cubicBezTo>
                    <a:pt x="652" y="279"/>
                    <a:pt x="600" y="148"/>
                    <a:pt x="494" y="69"/>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3" name="Google Shape;983;p33"/>
            <p:cNvSpPr/>
            <p:nvPr/>
          </p:nvSpPr>
          <p:spPr>
            <a:xfrm>
              <a:off x="7991093" y="3336589"/>
              <a:ext cx="463301" cy="400265"/>
            </a:xfrm>
            <a:custGeom>
              <a:rect b="b" l="l" r="r" t="t"/>
              <a:pathLst>
                <a:path extrusionOk="0" h="508" w="588">
                  <a:moveTo>
                    <a:pt x="6" y="206"/>
                  </a:moveTo>
                  <a:lnTo>
                    <a:pt x="6" y="206"/>
                  </a:lnTo>
                  <a:cubicBezTo>
                    <a:pt x="4" y="202"/>
                    <a:pt x="2" y="200"/>
                    <a:pt x="0" y="194"/>
                  </a:cubicBezTo>
                  <a:cubicBezTo>
                    <a:pt x="-1" y="187"/>
                    <a:pt x="0" y="177"/>
                    <a:pt x="2" y="169"/>
                  </a:cubicBezTo>
                  <a:cubicBezTo>
                    <a:pt x="16" y="134"/>
                    <a:pt x="40" y="100"/>
                    <a:pt x="69" y="75"/>
                  </a:cubicBezTo>
                  <a:cubicBezTo>
                    <a:pt x="114" y="36"/>
                    <a:pt x="171" y="10"/>
                    <a:pt x="232" y="2"/>
                  </a:cubicBezTo>
                  <a:cubicBezTo>
                    <a:pt x="363" y="-15"/>
                    <a:pt x="500" y="61"/>
                    <a:pt x="559" y="181"/>
                  </a:cubicBezTo>
                  <a:cubicBezTo>
                    <a:pt x="588" y="247"/>
                    <a:pt x="596" y="321"/>
                    <a:pt x="578" y="390"/>
                  </a:cubicBezTo>
                  <a:cubicBezTo>
                    <a:pt x="567" y="429"/>
                    <a:pt x="549" y="467"/>
                    <a:pt x="522" y="494"/>
                  </a:cubicBezTo>
                  <a:cubicBezTo>
                    <a:pt x="514" y="500"/>
                    <a:pt x="506" y="506"/>
                    <a:pt x="496" y="508"/>
                  </a:cubicBezTo>
                  <a:cubicBezTo>
                    <a:pt x="483" y="508"/>
                    <a:pt x="471" y="500"/>
                    <a:pt x="461" y="492"/>
                  </a:cubicBezTo>
                  <a:cubicBezTo>
                    <a:pt x="400" y="441"/>
                    <a:pt x="353" y="375"/>
                    <a:pt x="286" y="329"/>
                  </a:cubicBezTo>
                  <a:cubicBezTo>
                    <a:pt x="212" y="277"/>
                    <a:pt x="120" y="257"/>
                    <a:pt x="36" y="224"/>
                  </a:cubicBezTo>
                  <a:cubicBezTo>
                    <a:pt x="24" y="220"/>
                    <a:pt x="14" y="214"/>
                    <a:pt x="6" y="206"/>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4" name="Google Shape;984;p33"/>
            <p:cNvSpPr/>
            <p:nvPr/>
          </p:nvSpPr>
          <p:spPr>
            <a:xfrm>
              <a:off x="8006852" y="3435867"/>
              <a:ext cx="430996" cy="283652"/>
            </a:xfrm>
            <a:custGeom>
              <a:rect b="b" l="l" r="r" t="t"/>
              <a:pathLst>
                <a:path extrusionOk="0" h="360" w="547">
                  <a:moveTo>
                    <a:pt x="537" y="260"/>
                  </a:moveTo>
                  <a:lnTo>
                    <a:pt x="537" y="260"/>
                  </a:lnTo>
                  <a:cubicBezTo>
                    <a:pt x="553" y="201"/>
                    <a:pt x="549" y="139"/>
                    <a:pt x="527" y="84"/>
                  </a:cubicBezTo>
                  <a:cubicBezTo>
                    <a:pt x="515" y="135"/>
                    <a:pt x="476" y="174"/>
                    <a:pt x="417" y="164"/>
                  </a:cubicBezTo>
                  <a:cubicBezTo>
                    <a:pt x="323" y="147"/>
                    <a:pt x="239" y="92"/>
                    <a:pt x="155" y="49"/>
                  </a:cubicBezTo>
                  <a:cubicBezTo>
                    <a:pt x="135" y="39"/>
                    <a:pt x="116" y="29"/>
                    <a:pt x="96" y="19"/>
                  </a:cubicBezTo>
                  <a:cubicBezTo>
                    <a:pt x="82" y="14"/>
                    <a:pt x="71" y="6"/>
                    <a:pt x="55" y="2"/>
                  </a:cubicBezTo>
                  <a:cubicBezTo>
                    <a:pt x="35" y="-4"/>
                    <a:pt x="26" y="6"/>
                    <a:pt x="16" y="21"/>
                  </a:cubicBezTo>
                  <a:cubicBezTo>
                    <a:pt x="10" y="31"/>
                    <a:pt x="6" y="41"/>
                    <a:pt x="4" y="51"/>
                  </a:cubicBezTo>
                  <a:cubicBezTo>
                    <a:pt x="2" y="53"/>
                    <a:pt x="0" y="61"/>
                    <a:pt x="0" y="64"/>
                  </a:cubicBezTo>
                  <a:cubicBezTo>
                    <a:pt x="0" y="64"/>
                    <a:pt x="2" y="64"/>
                    <a:pt x="2" y="66"/>
                  </a:cubicBezTo>
                  <a:cubicBezTo>
                    <a:pt x="4" y="68"/>
                    <a:pt x="6" y="70"/>
                    <a:pt x="8" y="72"/>
                  </a:cubicBezTo>
                  <a:cubicBezTo>
                    <a:pt x="14" y="74"/>
                    <a:pt x="20" y="76"/>
                    <a:pt x="24" y="78"/>
                  </a:cubicBezTo>
                  <a:cubicBezTo>
                    <a:pt x="47" y="88"/>
                    <a:pt x="73" y="96"/>
                    <a:pt x="98" y="105"/>
                  </a:cubicBezTo>
                  <a:cubicBezTo>
                    <a:pt x="155" y="123"/>
                    <a:pt x="214" y="143"/>
                    <a:pt x="265" y="176"/>
                  </a:cubicBezTo>
                  <a:cubicBezTo>
                    <a:pt x="270" y="180"/>
                    <a:pt x="274" y="182"/>
                    <a:pt x="280" y="186"/>
                  </a:cubicBezTo>
                  <a:cubicBezTo>
                    <a:pt x="319" y="213"/>
                    <a:pt x="351" y="247"/>
                    <a:pt x="384" y="280"/>
                  </a:cubicBezTo>
                  <a:cubicBezTo>
                    <a:pt x="406" y="303"/>
                    <a:pt x="429" y="329"/>
                    <a:pt x="455" y="348"/>
                  </a:cubicBezTo>
                  <a:cubicBezTo>
                    <a:pt x="457" y="350"/>
                    <a:pt x="461" y="354"/>
                    <a:pt x="464" y="356"/>
                  </a:cubicBezTo>
                  <a:cubicBezTo>
                    <a:pt x="466" y="358"/>
                    <a:pt x="470" y="360"/>
                    <a:pt x="474" y="360"/>
                  </a:cubicBezTo>
                  <a:cubicBezTo>
                    <a:pt x="476" y="360"/>
                    <a:pt x="480" y="356"/>
                    <a:pt x="486" y="352"/>
                  </a:cubicBezTo>
                  <a:cubicBezTo>
                    <a:pt x="509" y="331"/>
                    <a:pt x="527" y="298"/>
                    <a:pt x="537" y="260"/>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5" name="Google Shape;985;p33"/>
            <p:cNvSpPr/>
            <p:nvPr/>
          </p:nvSpPr>
          <p:spPr>
            <a:xfrm>
              <a:off x="8116374" y="3429564"/>
              <a:ext cx="17334" cy="17334"/>
            </a:xfrm>
            <a:custGeom>
              <a:rect b="b" l="l" r="r" t="t"/>
              <a:pathLst>
                <a:path extrusionOk="0" h="22" w="22">
                  <a:moveTo>
                    <a:pt x="20" y="18"/>
                  </a:moveTo>
                  <a:lnTo>
                    <a:pt x="20" y="18"/>
                  </a:lnTo>
                  <a:cubicBezTo>
                    <a:pt x="16" y="22"/>
                    <a:pt x="10" y="23"/>
                    <a:pt x="4" y="19"/>
                  </a:cubicBezTo>
                  <a:cubicBezTo>
                    <a:pt x="0" y="18"/>
                    <a:pt x="-2" y="10"/>
                    <a:pt x="2" y="6"/>
                  </a:cubicBezTo>
                  <a:cubicBezTo>
                    <a:pt x="4" y="0"/>
                    <a:pt x="12" y="-2"/>
                    <a:pt x="16" y="2"/>
                  </a:cubicBezTo>
                  <a:cubicBezTo>
                    <a:pt x="22" y="4"/>
                    <a:pt x="24" y="12"/>
                    <a:pt x="20" y="18"/>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6" name="Google Shape;986;p33"/>
            <p:cNvSpPr/>
            <p:nvPr/>
          </p:nvSpPr>
          <p:spPr>
            <a:xfrm>
              <a:off x="8407906" y="3605270"/>
              <a:ext cx="14183" cy="14183"/>
            </a:xfrm>
            <a:custGeom>
              <a:rect b="b" l="l" r="r" t="t"/>
              <a:pathLst>
                <a:path extrusionOk="0" h="18" w="18">
                  <a:moveTo>
                    <a:pt x="16" y="14"/>
                  </a:moveTo>
                  <a:lnTo>
                    <a:pt x="16" y="14"/>
                  </a:lnTo>
                  <a:cubicBezTo>
                    <a:pt x="14" y="18"/>
                    <a:pt x="8" y="20"/>
                    <a:pt x="4" y="16"/>
                  </a:cubicBezTo>
                  <a:cubicBezTo>
                    <a:pt x="0" y="14"/>
                    <a:pt x="-1" y="8"/>
                    <a:pt x="0" y="4"/>
                  </a:cubicBezTo>
                  <a:cubicBezTo>
                    <a:pt x="4" y="0"/>
                    <a:pt x="10" y="-2"/>
                    <a:pt x="14" y="2"/>
                  </a:cubicBezTo>
                  <a:cubicBezTo>
                    <a:pt x="18" y="4"/>
                    <a:pt x="20" y="10"/>
                    <a:pt x="16" y="14"/>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7" name="Google Shape;987;p33"/>
            <p:cNvSpPr/>
            <p:nvPr/>
          </p:nvSpPr>
          <p:spPr>
            <a:xfrm>
              <a:off x="8044672" y="3457929"/>
              <a:ext cx="12607" cy="12607"/>
            </a:xfrm>
            <a:custGeom>
              <a:rect b="b" l="l" r="r" t="t"/>
              <a:pathLst>
                <a:path extrusionOk="0" h="16" w="16">
                  <a:moveTo>
                    <a:pt x="15" y="11"/>
                  </a:moveTo>
                  <a:lnTo>
                    <a:pt x="15" y="11"/>
                  </a:lnTo>
                  <a:cubicBezTo>
                    <a:pt x="13" y="15"/>
                    <a:pt x="7" y="17"/>
                    <a:pt x="5" y="15"/>
                  </a:cubicBezTo>
                  <a:cubicBezTo>
                    <a:pt x="1" y="13"/>
                    <a:pt x="-1" y="7"/>
                    <a:pt x="1" y="3"/>
                  </a:cubicBezTo>
                  <a:cubicBezTo>
                    <a:pt x="5" y="-1"/>
                    <a:pt x="9" y="-1"/>
                    <a:pt x="13" y="1"/>
                  </a:cubicBezTo>
                  <a:cubicBezTo>
                    <a:pt x="17" y="3"/>
                    <a:pt x="17" y="9"/>
                    <a:pt x="15" y="11"/>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88" name="Google Shape;988;p33"/>
            <p:cNvSpPr/>
            <p:nvPr/>
          </p:nvSpPr>
          <p:spPr>
            <a:xfrm>
              <a:off x="8141587" y="3372045"/>
              <a:ext cx="13395" cy="13395"/>
            </a:xfrm>
            <a:custGeom>
              <a:rect b="b" l="l" r="r" t="t"/>
              <a:pathLst>
                <a:path extrusionOk="0" h="17" w="17">
                  <a:moveTo>
                    <a:pt x="15" y="12"/>
                  </a:moveTo>
                  <a:lnTo>
                    <a:pt x="15" y="12"/>
                  </a:lnTo>
                  <a:cubicBezTo>
                    <a:pt x="13" y="16"/>
                    <a:pt x="7" y="18"/>
                    <a:pt x="4" y="16"/>
                  </a:cubicBezTo>
                  <a:cubicBezTo>
                    <a:pt x="0" y="14"/>
                    <a:pt x="0" y="8"/>
                    <a:pt x="2" y="4"/>
                  </a:cubicBezTo>
                  <a:cubicBezTo>
                    <a:pt x="4" y="1"/>
                    <a:pt x="9" y="-2"/>
                    <a:pt x="13" y="1"/>
                  </a:cubicBezTo>
                  <a:cubicBezTo>
                    <a:pt x="17" y="4"/>
                    <a:pt x="17" y="8"/>
                    <a:pt x="15"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989" name="Google Shape;989;p33"/>
            <p:cNvGrpSpPr/>
            <p:nvPr/>
          </p:nvGrpSpPr>
          <p:grpSpPr>
            <a:xfrm>
              <a:off x="8128192" y="3231007"/>
              <a:ext cx="521608" cy="338807"/>
              <a:chOff x="8128192" y="3231007"/>
              <a:chExt cx="521608" cy="338807"/>
            </a:xfrm>
          </p:grpSpPr>
          <p:sp>
            <p:nvSpPr>
              <p:cNvPr id="990" name="Google Shape;990;p33"/>
              <p:cNvSpPr/>
              <p:nvPr/>
            </p:nvSpPr>
            <p:spPr>
              <a:xfrm>
                <a:off x="8158134" y="3523326"/>
                <a:ext cx="14971" cy="14971"/>
              </a:xfrm>
              <a:custGeom>
                <a:rect b="b" l="l" r="r" t="t"/>
                <a:pathLst>
                  <a:path extrusionOk="0" h="19" w="19">
                    <a:moveTo>
                      <a:pt x="18" y="12"/>
                    </a:moveTo>
                    <a:lnTo>
                      <a:pt x="18" y="12"/>
                    </a:lnTo>
                    <a:cubicBezTo>
                      <a:pt x="18" y="18"/>
                      <a:pt x="12" y="20"/>
                      <a:pt x="8" y="18"/>
                    </a:cubicBezTo>
                    <a:cubicBezTo>
                      <a:pt x="2" y="18"/>
                      <a:pt x="0" y="12"/>
                      <a:pt x="0" y="6"/>
                    </a:cubicBezTo>
                    <a:cubicBezTo>
                      <a:pt x="2" y="2"/>
                      <a:pt x="8" y="0"/>
                      <a:pt x="12" y="0"/>
                    </a:cubicBezTo>
                    <a:cubicBezTo>
                      <a:pt x="18" y="2"/>
                      <a:pt x="20" y="8"/>
                      <a:pt x="18" y="12"/>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1" name="Google Shape;991;p33"/>
              <p:cNvSpPr/>
              <p:nvPr/>
            </p:nvSpPr>
            <p:spPr>
              <a:xfrm>
                <a:off x="8212501" y="3402774"/>
                <a:ext cx="15759" cy="16546"/>
              </a:xfrm>
              <a:custGeom>
                <a:rect b="b" l="l" r="r" t="t"/>
                <a:pathLst>
                  <a:path extrusionOk="0" h="21" w="20">
                    <a:moveTo>
                      <a:pt x="19" y="16"/>
                    </a:moveTo>
                    <a:lnTo>
                      <a:pt x="19" y="16"/>
                    </a:lnTo>
                    <a:cubicBezTo>
                      <a:pt x="15" y="22"/>
                      <a:pt x="9" y="22"/>
                      <a:pt x="4" y="20"/>
                    </a:cubicBezTo>
                    <a:cubicBezTo>
                      <a:pt x="0" y="16"/>
                      <a:pt x="-2" y="10"/>
                      <a:pt x="2" y="5"/>
                    </a:cubicBezTo>
                    <a:cubicBezTo>
                      <a:pt x="4" y="0"/>
                      <a:pt x="11" y="-1"/>
                      <a:pt x="15" y="3"/>
                    </a:cubicBezTo>
                    <a:cubicBezTo>
                      <a:pt x="21" y="5"/>
                      <a:pt x="21" y="12"/>
                      <a:pt x="19" y="16"/>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2" name="Google Shape;992;p33"/>
              <p:cNvSpPr/>
              <p:nvPr/>
            </p:nvSpPr>
            <p:spPr>
              <a:xfrm>
                <a:off x="8238502" y="3468172"/>
                <a:ext cx="40184" cy="40184"/>
              </a:xfrm>
              <a:custGeom>
                <a:rect b="b" l="l" r="r" t="t"/>
                <a:pathLst>
                  <a:path extrusionOk="0" h="51" w="51">
                    <a:moveTo>
                      <a:pt x="47" y="39"/>
                    </a:moveTo>
                    <a:lnTo>
                      <a:pt x="47" y="39"/>
                    </a:lnTo>
                    <a:cubicBezTo>
                      <a:pt x="41" y="51"/>
                      <a:pt x="25" y="55"/>
                      <a:pt x="12" y="47"/>
                    </a:cubicBezTo>
                    <a:cubicBezTo>
                      <a:pt x="0" y="39"/>
                      <a:pt x="-4" y="23"/>
                      <a:pt x="4" y="12"/>
                    </a:cubicBezTo>
                    <a:cubicBezTo>
                      <a:pt x="12" y="0"/>
                      <a:pt x="27" y="-4"/>
                      <a:pt x="39" y="4"/>
                    </a:cubicBezTo>
                    <a:cubicBezTo>
                      <a:pt x="51" y="12"/>
                      <a:pt x="55" y="27"/>
                      <a:pt x="47" y="39"/>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3" name="Google Shape;993;p33"/>
              <p:cNvSpPr/>
              <p:nvPr/>
            </p:nvSpPr>
            <p:spPr>
              <a:xfrm>
                <a:off x="8337781" y="3431139"/>
                <a:ext cx="26002" cy="26789"/>
              </a:xfrm>
              <a:custGeom>
                <a:rect b="b" l="l" r="r" t="t"/>
                <a:pathLst>
                  <a:path extrusionOk="0" h="34" w="33">
                    <a:moveTo>
                      <a:pt x="31" y="25"/>
                    </a:moveTo>
                    <a:lnTo>
                      <a:pt x="31" y="25"/>
                    </a:lnTo>
                    <a:cubicBezTo>
                      <a:pt x="25" y="33"/>
                      <a:pt x="15" y="37"/>
                      <a:pt x="7" y="31"/>
                    </a:cubicBezTo>
                    <a:cubicBezTo>
                      <a:pt x="-1" y="27"/>
                      <a:pt x="-3" y="16"/>
                      <a:pt x="3" y="8"/>
                    </a:cubicBezTo>
                    <a:cubicBezTo>
                      <a:pt x="7" y="0"/>
                      <a:pt x="17" y="-2"/>
                      <a:pt x="25" y="4"/>
                    </a:cubicBezTo>
                    <a:cubicBezTo>
                      <a:pt x="33" y="8"/>
                      <a:pt x="35" y="17"/>
                      <a:pt x="31" y="25"/>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4" name="Google Shape;994;p33"/>
              <p:cNvSpPr/>
              <p:nvPr/>
            </p:nvSpPr>
            <p:spPr>
              <a:xfrm>
                <a:off x="8357479" y="3501264"/>
                <a:ext cx="7879" cy="7879"/>
              </a:xfrm>
              <a:custGeom>
                <a:rect b="b" l="l" r="r" t="t"/>
                <a:pathLst>
                  <a:path extrusionOk="0" h="10" w="10">
                    <a:moveTo>
                      <a:pt x="10" y="9"/>
                    </a:moveTo>
                    <a:lnTo>
                      <a:pt x="10" y="9"/>
                    </a:lnTo>
                    <a:cubicBezTo>
                      <a:pt x="8" y="11"/>
                      <a:pt x="6" y="11"/>
                      <a:pt x="2" y="9"/>
                    </a:cubicBezTo>
                    <a:cubicBezTo>
                      <a:pt x="0" y="9"/>
                      <a:pt x="0" y="5"/>
                      <a:pt x="0" y="3"/>
                    </a:cubicBezTo>
                    <a:cubicBezTo>
                      <a:pt x="2" y="-1"/>
                      <a:pt x="6" y="-1"/>
                      <a:pt x="8" y="1"/>
                    </a:cubicBezTo>
                    <a:cubicBezTo>
                      <a:pt x="10" y="3"/>
                      <a:pt x="12" y="5"/>
                      <a:pt x="10" y="9"/>
                    </a:cubicBezTo>
                    <a:close/>
                  </a:path>
                </a:pathLst>
              </a:custGeom>
              <a:solidFill>
                <a:srgbClr val="D1A87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5" name="Google Shape;995;p33"/>
              <p:cNvSpPr/>
              <p:nvPr/>
            </p:nvSpPr>
            <p:spPr>
              <a:xfrm>
                <a:off x="8128192" y="3231007"/>
                <a:ext cx="521608" cy="338807"/>
              </a:xfrm>
              <a:custGeom>
                <a:rect b="b" l="l" r="r" t="t"/>
                <a:pathLst>
                  <a:path extrusionOk="0" h="430" w="662">
                    <a:moveTo>
                      <a:pt x="385" y="5"/>
                    </a:moveTo>
                    <a:lnTo>
                      <a:pt x="385" y="5"/>
                    </a:lnTo>
                    <a:lnTo>
                      <a:pt x="385" y="5"/>
                    </a:lnTo>
                    <a:cubicBezTo>
                      <a:pt x="238" y="-20"/>
                      <a:pt x="85" y="54"/>
                      <a:pt x="24" y="191"/>
                    </a:cubicBezTo>
                    <a:cubicBezTo>
                      <a:pt x="9" y="232"/>
                      <a:pt x="-3" y="277"/>
                      <a:pt x="1" y="321"/>
                    </a:cubicBezTo>
                    <a:cubicBezTo>
                      <a:pt x="3" y="342"/>
                      <a:pt x="13" y="379"/>
                      <a:pt x="42" y="381"/>
                    </a:cubicBezTo>
                    <a:cubicBezTo>
                      <a:pt x="136" y="389"/>
                      <a:pt x="209" y="350"/>
                      <a:pt x="328" y="360"/>
                    </a:cubicBezTo>
                    <a:cubicBezTo>
                      <a:pt x="446" y="369"/>
                      <a:pt x="512" y="420"/>
                      <a:pt x="606" y="430"/>
                    </a:cubicBezTo>
                    <a:cubicBezTo>
                      <a:pt x="634" y="432"/>
                      <a:pt x="647" y="399"/>
                      <a:pt x="655" y="377"/>
                    </a:cubicBezTo>
                    <a:cubicBezTo>
                      <a:pt x="667" y="334"/>
                      <a:pt x="663" y="289"/>
                      <a:pt x="653" y="246"/>
                    </a:cubicBezTo>
                    <a:cubicBezTo>
                      <a:pt x="622" y="119"/>
                      <a:pt x="514" y="27"/>
                      <a:pt x="385" y="5"/>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6" name="Google Shape;996;p33"/>
              <p:cNvSpPr/>
              <p:nvPr/>
            </p:nvSpPr>
            <p:spPr>
              <a:xfrm>
                <a:off x="8145527" y="3238887"/>
                <a:ext cx="489303" cy="304138"/>
              </a:xfrm>
              <a:custGeom>
                <a:rect b="b" l="l" r="r" t="t"/>
                <a:pathLst>
                  <a:path extrusionOk="0" h="386" w="621">
                    <a:moveTo>
                      <a:pt x="22" y="338"/>
                    </a:moveTo>
                    <a:lnTo>
                      <a:pt x="22" y="338"/>
                    </a:lnTo>
                    <a:cubicBezTo>
                      <a:pt x="18" y="338"/>
                      <a:pt x="14" y="334"/>
                      <a:pt x="12" y="332"/>
                    </a:cubicBezTo>
                    <a:cubicBezTo>
                      <a:pt x="6" y="324"/>
                      <a:pt x="4" y="316"/>
                      <a:pt x="2" y="307"/>
                    </a:cubicBezTo>
                    <a:cubicBezTo>
                      <a:pt x="-3" y="269"/>
                      <a:pt x="4" y="230"/>
                      <a:pt x="18" y="195"/>
                    </a:cubicBezTo>
                    <a:cubicBezTo>
                      <a:pt x="40" y="138"/>
                      <a:pt x="79" y="89"/>
                      <a:pt x="128" y="54"/>
                    </a:cubicBezTo>
                    <a:cubicBezTo>
                      <a:pt x="238" y="-21"/>
                      <a:pt x="396" y="-17"/>
                      <a:pt x="500" y="64"/>
                    </a:cubicBezTo>
                    <a:cubicBezTo>
                      <a:pt x="557" y="107"/>
                      <a:pt x="598" y="171"/>
                      <a:pt x="614" y="242"/>
                    </a:cubicBezTo>
                    <a:cubicBezTo>
                      <a:pt x="623" y="279"/>
                      <a:pt x="623" y="320"/>
                      <a:pt x="612" y="357"/>
                    </a:cubicBezTo>
                    <a:cubicBezTo>
                      <a:pt x="608" y="367"/>
                      <a:pt x="604" y="377"/>
                      <a:pt x="596" y="381"/>
                    </a:cubicBezTo>
                    <a:cubicBezTo>
                      <a:pt x="584" y="389"/>
                      <a:pt x="569" y="387"/>
                      <a:pt x="557" y="383"/>
                    </a:cubicBezTo>
                    <a:cubicBezTo>
                      <a:pt x="479" y="367"/>
                      <a:pt x="406" y="330"/>
                      <a:pt x="328" y="318"/>
                    </a:cubicBezTo>
                    <a:cubicBezTo>
                      <a:pt x="238" y="307"/>
                      <a:pt x="147" y="332"/>
                      <a:pt x="57" y="342"/>
                    </a:cubicBezTo>
                    <a:cubicBezTo>
                      <a:pt x="46" y="342"/>
                      <a:pt x="32" y="344"/>
                      <a:pt x="22" y="33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7" name="Google Shape;997;p33"/>
              <p:cNvSpPr/>
              <p:nvPr/>
            </p:nvSpPr>
            <p:spPr>
              <a:xfrm>
                <a:off x="8162073" y="3313739"/>
                <a:ext cx="455422" cy="212739"/>
              </a:xfrm>
              <a:custGeom>
                <a:rect b="b" l="l" r="r" t="t"/>
                <a:pathLst>
                  <a:path extrusionOk="0" h="270" w="578">
                    <a:moveTo>
                      <a:pt x="573" y="151"/>
                    </a:moveTo>
                    <a:lnTo>
                      <a:pt x="573" y="151"/>
                    </a:lnTo>
                    <a:cubicBezTo>
                      <a:pt x="559" y="92"/>
                      <a:pt x="528" y="39"/>
                      <a:pt x="483" y="0"/>
                    </a:cubicBezTo>
                    <a:cubicBezTo>
                      <a:pt x="497" y="51"/>
                      <a:pt x="479" y="102"/>
                      <a:pt x="422" y="122"/>
                    </a:cubicBezTo>
                    <a:cubicBezTo>
                      <a:pt x="330" y="149"/>
                      <a:pt x="230" y="139"/>
                      <a:pt x="136" y="139"/>
                    </a:cubicBezTo>
                    <a:cubicBezTo>
                      <a:pt x="115" y="139"/>
                      <a:pt x="93" y="139"/>
                      <a:pt x="72" y="139"/>
                    </a:cubicBezTo>
                    <a:cubicBezTo>
                      <a:pt x="56" y="141"/>
                      <a:pt x="40" y="139"/>
                      <a:pt x="26" y="143"/>
                    </a:cubicBezTo>
                    <a:cubicBezTo>
                      <a:pt x="5" y="147"/>
                      <a:pt x="1" y="159"/>
                      <a:pt x="1" y="178"/>
                    </a:cubicBezTo>
                    <a:cubicBezTo>
                      <a:pt x="-1" y="188"/>
                      <a:pt x="1" y="200"/>
                      <a:pt x="3" y="210"/>
                    </a:cubicBezTo>
                    <a:cubicBezTo>
                      <a:pt x="3" y="212"/>
                      <a:pt x="3" y="219"/>
                      <a:pt x="7" y="223"/>
                    </a:cubicBezTo>
                    <a:lnTo>
                      <a:pt x="9" y="225"/>
                    </a:lnTo>
                    <a:cubicBezTo>
                      <a:pt x="11" y="225"/>
                      <a:pt x="13" y="225"/>
                      <a:pt x="17" y="225"/>
                    </a:cubicBezTo>
                    <a:cubicBezTo>
                      <a:pt x="22" y="227"/>
                      <a:pt x="28" y="225"/>
                      <a:pt x="32" y="225"/>
                    </a:cubicBezTo>
                    <a:cubicBezTo>
                      <a:pt x="60" y="223"/>
                      <a:pt x="85" y="219"/>
                      <a:pt x="111" y="216"/>
                    </a:cubicBezTo>
                    <a:cubicBezTo>
                      <a:pt x="172" y="206"/>
                      <a:pt x="232" y="196"/>
                      <a:pt x="293" y="202"/>
                    </a:cubicBezTo>
                    <a:cubicBezTo>
                      <a:pt x="299" y="202"/>
                      <a:pt x="305" y="202"/>
                      <a:pt x="311" y="204"/>
                    </a:cubicBezTo>
                    <a:cubicBezTo>
                      <a:pt x="358" y="210"/>
                      <a:pt x="403" y="225"/>
                      <a:pt x="446" y="239"/>
                    </a:cubicBezTo>
                    <a:cubicBezTo>
                      <a:pt x="477" y="251"/>
                      <a:pt x="509" y="260"/>
                      <a:pt x="540" y="268"/>
                    </a:cubicBezTo>
                    <a:cubicBezTo>
                      <a:pt x="544" y="268"/>
                      <a:pt x="548" y="270"/>
                      <a:pt x="552" y="270"/>
                    </a:cubicBezTo>
                    <a:cubicBezTo>
                      <a:pt x="556" y="270"/>
                      <a:pt x="559" y="270"/>
                      <a:pt x="563" y="268"/>
                    </a:cubicBezTo>
                    <a:cubicBezTo>
                      <a:pt x="565" y="266"/>
                      <a:pt x="567" y="262"/>
                      <a:pt x="569" y="257"/>
                    </a:cubicBezTo>
                    <a:cubicBezTo>
                      <a:pt x="581" y="225"/>
                      <a:pt x="581" y="190"/>
                      <a:pt x="573" y="151"/>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8" name="Google Shape;998;p33"/>
              <p:cNvSpPr/>
              <p:nvPr/>
            </p:nvSpPr>
            <p:spPr>
              <a:xfrm>
                <a:off x="8312567" y="3316891"/>
                <a:ext cx="17334" cy="16546"/>
              </a:xfrm>
              <a:custGeom>
                <a:rect b="b" l="l" r="r" t="t"/>
                <a:pathLst>
                  <a:path extrusionOk="0" h="21" w="22">
                    <a:moveTo>
                      <a:pt x="22" y="12"/>
                    </a:moveTo>
                    <a:lnTo>
                      <a:pt x="22" y="12"/>
                    </a:lnTo>
                    <a:cubicBezTo>
                      <a:pt x="22" y="17"/>
                      <a:pt x="18" y="21"/>
                      <a:pt x="10" y="21"/>
                    </a:cubicBezTo>
                    <a:cubicBezTo>
                      <a:pt x="4" y="21"/>
                      <a:pt x="0" y="15"/>
                      <a:pt x="0" y="10"/>
                    </a:cubicBezTo>
                    <a:cubicBezTo>
                      <a:pt x="2" y="4"/>
                      <a:pt x="6" y="0"/>
                      <a:pt x="12" y="0"/>
                    </a:cubicBezTo>
                    <a:cubicBezTo>
                      <a:pt x="18" y="0"/>
                      <a:pt x="24" y="6"/>
                      <a:pt x="22"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999" name="Google Shape;999;p33"/>
              <p:cNvSpPr/>
              <p:nvPr/>
            </p:nvSpPr>
            <p:spPr>
              <a:xfrm>
                <a:off x="8371662" y="3355499"/>
                <a:ext cx="40184" cy="40184"/>
              </a:xfrm>
              <a:custGeom>
                <a:rect b="b" l="l" r="r" t="t"/>
                <a:pathLst>
                  <a:path extrusionOk="0" h="51" w="51">
                    <a:moveTo>
                      <a:pt x="50" y="27"/>
                    </a:moveTo>
                    <a:lnTo>
                      <a:pt x="50" y="27"/>
                    </a:lnTo>
                    <a:cubicBezTo>
                      <a:pt x="50" y="43"/>
                      <a:pt x="37" y="53"/>
                      <a:pt x="23" y="51"/>
                    </a:cubicBezTo>
                    <a:cubicBezTo>
                      <a:pt x="9" y="51"/>
                      <a:pt x="0" y="37"/>
                      <a:pt x="0" y="23"/>
                    </a:cubicBezTo>
                    <a:cubicBezTo>
                      <a:pt x="1" y="10"/>
                      <a:pt x="13" y="0"/>
                      <a:pt x="27" y="0"/>
                    </a:cubicBezTo>
                    <a:cubicBezTo>
                      <a:pt x="43" y="2"/>
                      <a:pt x="52" y="13"/>
                      <a:pt x="50" y="2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0" name="Google Shape;1000;p33"/>
              <p:cNvSpPr/>
              <p:nvPr/>
            </p:nvSpPr>
            <p:spPr>
              <a:xfrm>
                <a:off x="8440211" y="3281434"/>
                <a:ext cx="25214" cy="26001"/>
              </a:xfrm>
              <a:custGeom>
                <a:rect b="b" l="l" r="r" t="t"/>
                <a:pathLst>
                  <a:path extrusionOk="0" h="33" w="32">
                    <a:moveTo>
                      <a:pt x="32" y="19"/>
                    </a:moveTo>
                    <a:lnTo>
                      <a:pt x="32" y="19"/>
                    </a:lnTo>
                    <a:cubicBezTo>
                      <a:pt x="32" y="27"/>
                      <a:pt x="24" y="35"/>
                      <a:pt x="14" y="33"/>
                    </a:cubicBezTo>
                    <a:cubicBezTo>
                      <a:pt x="6" y="33"/>
                      <a:pt x="-1" y="25"/>
                      <a:pt x="1" y="15"/>
                    </a:cubicBezTo>
                    <a:cubicBezTo>
                      <a:pt x="1" y="6"/>
                      <a:pt x="8" y="0"/>
                      <a:pt x="18" y="0"/>
                    </a:cubicBezTo>
                    <a:cubicBezTo>
                      <a:pt x="26" y="2"/>
                      <a:pt x="34" y="10"/>
                      <a:pt x="32" y="19"/>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1" name="Google Shape;1001;p33"/>
              <p:cNvSpPr/>
              <p:nvPr/>
            </p:nvSpPr>
            <p:spPr>
              <a:xfrm>
                <a:off x="8485123" y="3339741"/>
                <a:ext cx="9455" cy="7879"/>
              </a:xfrm>
              <a:custGeom>
                <a:rect b="b" l="l" r="r" t="t"/>
                <a:pathLst>
                  <a:path extrusionOk="0" h="10" w="12">
                    <a:moveTo>
                      <a:pt x="12" y="6"/>
                    </a:moveTo>
                    <a:lnTo>
                      <a:pt x="12" y="6"/>
                    </a:lnTo>
                    <a:cubicBezTo>
                      <a:pt x="12" y="8"/>
                      <a:pt x="10" y="10"/>
                      <a:pt x="6" y="10"/>
                    </a:cubicBezTo>
                    <a:cubicBezTo>
                      <a:pt x="3" y="10"/>
                      <a:pt x="0" y="8"/>
                      <a:pt x="0" y="4"/>
                    </a:cubicBezTo>
                    <a:cubicBezTo>
                      <a:pt x="3" y="2"/>
                      <a:pt x="5" y="0"/>
                      <a:pt x="6" y="0"/>
                    </a:cubicBezTo>
                    <a:cubicBezTo>
                      <a:pt x="10" y="0"/>
                      <a:pt x="12" y="2"/>
                      <a:pt x="12" y="6"/>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2" name="Google Shape;1002;p33"/>
              <p:cNvSpPr/>
              <p:nvPr/>
            </p:nvSpPr>
            <p:spPr>
              <a:xfrm>
                <a:off x="8240078" y="3384652"/>
                <a:ext cx="18122" cy="17334"/>
              </a:xfrm>
              <a:custGeom>
                <a:rect b="b" l="l" r="r" t="t"/>
                <a:pathLst>
                  <a:path extrusionOk="0" h="22" w="23">
                    <a:moveTo>
                      <a:pt x="23" y="12"/>
                    </a:moveTo>
                    <a:lnTo>
                      <a:pt x="23" y="12"/>
                    </a:lnTo>
                    <a:cubicBezTo>
                      <a:pt x="21" y="18"/>
                      <a:pt x="17" y="22"/>
                      <a:pt x="12" y="22"/>
                    </a:cubicBezTo>
                    <a:cubicBezTo>
                      <a:pt x="4" y="22"/>
                      <a:pt x="0" y="16"/>
                      <a:pt x="0" y="10"/>
                    </a:cubicBezTo>
                    <a:cubicBezTo>
                      <a:pt x="2" y="4"/>
                      <a:pt x="6" y="-2"/>
                      <a:pt x="12" y="0"/>
                    </a:cubicBezTo>
                    <a:cubicBezTo>
                      <a:pt x="20" y="0"/>
                      <a:pt x="23" y="6"/>
                      <a:pt x="23" y="12"/>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3" name="Google Shape;1003;p33"/>
              <p:cNvSpPr/>
              <p:nvPr/>
            </p:nvSpPr>
            <p:spPr>
              <a:xfrm>
                <a:off x="8579675" y="3407502"/>
                <a:ext cx="15759" cy="14183"/>
              </a:xfrm>
              <a:custGeom>
                <a:rect b="b" l="l" r="r" t="t"/>
                <a:pathLst>
                  <a:path extrusionOk="0" h="18" w="20">
                    <a:moveTo>
                      <a:pt x="20" y="10"/>
                    </a:moveTo>
                    <a:lnTo>
                      <a:pt x="20" y="10"/>
                    </a:lnTo>
                    <a:cubicBezTo>
                      <a:pt x="18" y="14"/>
                      <a:pt x="14" y="18"/>
                      <a:pt x="10" y="18"/>
                    </a:cubicBezTo>
                    <a:cubicBezTo>
                      <a:pt x="4" y="18"/>
                      <a:pt x="0" y="12"/>
                      <a:pt x="0" y="8"/>
                    </a:cubicBezTo>
                    <a:cubicBezTo>
                      <a:pt x="2" y="3"/>
                      <a:pt x="6" y="-1"/>
                      <a:pt x="10" y="0"/>
                    </a:cubicBezTo>
                    <a:cubicBezTo>
                      <a:pt x="16" y="0"/>
                      <a:pt x="20" y="4"/>
                      <a:pt x="20" y="10"/>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4" name="Google Shape;1004;p33"/>
              <p:cNvSpPr/>
              <p:nvPr/>
            </p:nvSpPr>
            <p:spPr>
              <a:xfrm>
                <a:off x="8188863" y="3443746"/>
                <a:ext cx="13395" cy="11819"/>
              </a:xfrm>
              <a:custGeom>
                <a:rect b="b" l="l" r="r" t="t"/>
                <a:pathLst>
                  <a:path extrusionOk="0" h="15" w="17">
                    <a:moveTo>
                      <a:pt x="16" y="7"/>
                    </a:moveTo>
                    <a:lnTo>
                      <a:pt x="16" y="7"/>
                    </a:lnTo>
                    <a:cubicBezTo>
                      <a:pt x="16" y="11"/>
                      <a:pt x="12" y="15"/>
                      <a:pt x="8" y="15"/>
                    </a:cubicBezTo>
                    <a:cubicBezTo>
                      <a:pt x="4" y="15"/>
                      <a:pt x="0" y="11"/>
                      <a:pt x="0" y="5"/>
                    </a:cubicBezTo>
                    <a:cubicBezTo>
                      <a:pt x="2" y="1"/>
                      <a:pt x="4" y="0"/>
                      <a:pt x="10" y="0"/>
                    </a:cubicBezTo>
                    <a:cubicBezTo>
                      <a:pt x="14" y="0"/>
                      <a:pt x="18" y="4"/>
                      <a:pt x="16" y="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5" name="Google Shape;1005;p33"/>
              <p:cNvSpPr/>
              <p:nvPr/>
            </p:nvSpPr>
            <p:spPr>
              <a:xfrm>
                <a:off x="8235351" y="3323194"/>
                <a:ext cx="14183" cy="12607"/>
              </a:xfrm>
              <a:custGeom>
                <a:rect b="b" l="l" r="r" t="t"/>
                <a:pathLst>
                  <a:path extrusionOk="0" h="16" w="18">
                    <a:moveTo>
                      <a:pt x="18" y="7"/>
                    </a:moveTo>
                    <a:lnTo>
                      <a:pt x="18" y="7"/>
                    </a:lnTo>
                    <a:cubicBezTo>
                      <a:pt x="18" y="13"/>
                      <a:pt x="14" y="17"/>
                      <a:pt x="8" y="15"/>
                    </a:cubicBezTo>
                    <a:cubicBezTo>
                      <a:pt x="4" y="15"/>
                      <a:pt x="0" y="11"/>
                      <a:pt x="0" y="7"/>
                    </a:cubicBezTo>
                    <a:cubicBezTo>
                      <a:pt x="2" y="2"/>
                      <a:pt x="6" y="0"/>
                      <a:pt x="10" y="0"/>
                    </a:cubicBezTo>
                    <a:cubicBezTo>
                      <a:pt x="16" y="0"/>
                      <a:pt x="18" y="4"/>
                      <a:pt x="18" y="7"/>
                    </a:cubicBezTo>
                    <a:close/>
                  </a:path>
                </a:pathLst>
              </a:custGeom>
              <a:solidFill>
                <a:srgbClr val="AA6221">
                  <a:alpha val="2327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006" name="Google Shape;1006;p33"/>
            <p:cNvSpPr/>
            <p:nvPr/>
          </p:nvSpPr>
          <p:spPr>
            <a:xfrm rot="-4604323">
              <a:off x="5784656" y="3501190"/>
              <a:ext cx="254556" cy="163019"/>
            </a:xfrm>
            <a:custGeom>
              <a:rect b="b" l="l" r="r" t="t"/>
              <a:pathLst>
                <a:path extrusionOk="0" h="187" w="292">
                  <a:moveTo>
                    <a:pt x="292" y="4"/>
                  </a:moveTo>
                  <a:lnTo>
                    <a:pt x="292" y="4"/>
                  </a:lnTo>
                  <a:cubicBezTo>
                    <a:pt x="292" y="4"/>
                    <a:pt x="142" y="-25"/>
                    <a:pt x="20" y="69"/>
                  </a:cubicBezTo>
                  <a:cubicBezTo>
                    <a:pt x="-21" y="101"/>
                    <a:pt x="4" y="167"/>
                    <a:pt x="57" y="165"/>
                  </a:cubicBezTo>
                  <a:cubicBezTo>
                    <a:pt x="112" y="161"/>
                    <a:pt x="181" y="165"/>
                    <a:pt x="247" y="187"/>
                  </a:cubicBezTo>
                  <a:lnTo>
                    <a:pt x="292" y="4"/>
                  </a:lnTo>
                  <a:close/>
                </a:path>
              </a:pathLst>
            </a:custGeom>
            <a:solidFill>
              <a:schemeClr val="accent4"/>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7" name="Google Shape;1007;p33"/>
            <p:cNvSpPr/>
            <p:nvPr/>
          </p:nvSpPr>
          <p:spPr>
            <a:xfrm rot="-4604323">
              <a:off x="5787271" y="3504677"/>
              <a:ext cx="249325" cy="156045"/>
            </a:xfrm>
            <a:custGeom>
              <a:rect b="b" l="l" r="r" t="t"/>
              <a:pathLst>
                <a:path extrusionOk="0" h="179" w="286">
                  <a:moveTo>
                    <a:pt x="19" y="67"/>
                  </a:moveTo>
                  <a:lnTo>
                    <a:pt x="19" y="67"/>
                  </a:lnTo>
                  <a:cubicBezTo>
                    <a:pt x="1" y="81"/>
                    <a:pt x="-2" y="100"/>
                    <a:pt x="1" y="118"/>
                  </a:cubicBezTo>
                  <a:cubicBezTo>
                    <a:pt x="43" y="95"/>
                    <a:pt x="88" y="69"/>
                    <a:pt x="133" y="59"/>
                  </a:cubicBezTo>
                  <a:cubicBezTo>
                    <a:pt x="162" y="53"/>
                    <a:pt x="187" y="85"/>
                    <a:pt x="176" y="112"/>
                  </a:cubicBezTo>
                  <a:cubicBezTo>
                    <a:pt x="174" y="112"/>
                    <a:pt x="174" y="114"/>
                    <a:pt x="174" y="114"/>
                  </a:cubicBezTo>
                  <a:cubicBezTo>
                    <a:pt x="164" y="136"/>
                    <a:pt x="178" y="163"/>
                    <a:pt x="201" y="169"/>
                  </a:cubicBezTo>
                  <a:cubicBezTo>
                    <a:pt x="215" y="171"/>
                    <a:pt x="229" y="175"/>
                    <a:pt x="240" y="179"/>
                  </a:cubicBezTo>
                  <a:cubicBezTo>
                    <a:pt x="286" y="4"/>
                    <a:pt x="286" y="4"/>
                    <a:pt x="286" y="4"/>
                  </a:cubicBezTo>
                  <a:cubicBezTo>
                    <a:pt x="262" y="0"/>
                    <a:pt x="129" y="-17"/>
                    <a:pt x="19" y="67"/>
                  </a:cubicBezTo>
                  <a:close/>
                </a:path>
              </a:pathLst>
            </a:custGeom>
            <a:solidFill>
              <a:srgbClr val="AA6221">
                <a:alpha val="57230"/>
              </a:srgbClr>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8" name="Google Shape;1008;p33"/>
            <p:cNvSpPr/>
            <p:nvPr/>
          </p:nvSpPr>
          <p:spPr>
            <a:xfrm rot="-4604323">
              <a:off x="5854904" y="3299727"/>
              <a:ext cx="232761" cy="290296"/>
            </a:xfrm>
            <a:custGeom>
              <a:rect b="b" l="l" r="r" t="t"/>
              <a:pathLst>
                <a:path extrusionOk="0" h="333" w="267">
                  <a:moveTo>
                    <a:pt x="112" y="326"/>
                  </a:moveTo>
                  <a:lnTo>
                    <a:pt x="112" y="326"/>
                  </a:lnTo>
                  <a:cubicBezTo>
                    <a:pt x="112" y="326"/>
                    <a:pt x="-58" y="390"/>
                    <a:pt x="20" y="134"/>
                  </a:cubicBezTo>
                  <a:cubicBezTo>
                    <a:pt x="99" y="-123"/>
                    <a:pt x="267" y="69"/>
                    <a:pt x="267" y="69"/>
                  </a:cubicBezTo>
                  <a:lnTo>
                    <a:pt x="112" y="326"/>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09" name="Google Shape;1009;p33"/>
            <p:cNvSpPr/>
            <p:nvPr/>
          </p:nvSpPr>
          <p:spPr>
            <a:xfrm rot="-4604323">
              <a:off x="5880071" y="3284306"/>
              <a:ext cx="185686" cy="280707"/>
            </a:xfrm>
            <a:custGeom>
              <a:rect b="b" l="l" r="r" t="t"/>
              <a:pathLst>
                <a:path extrusionOk="0" h="322" w="213">
                  <a:moveTo>
                    <a:pt x="53" y="67"/>
                  </a:moveTo>
                  <a:lnTo>
                    <a:pt x="53" y="67"/>
                  </a:lnTo>
                  <a:cubicBezTo>
                    <a:pt x="64" y="71"/>
                    <a:pt x="74" y="79"/>
                    <a:pt x="72" y="88"/>
                  </a:cubicBezTo>
                  <a:cubicBezTo>
                    <a:pt x="53" y="153"/>
                    <a:pt x="11" y="218"/>
                    <a:pt x="11" y="284"/>
                  </a:cubicBezTo>
                  <a:cubicBezTo>
                    <a:pt x="10" y="310"/>
                    <a:pt x="35" y="330"/>
                    <a:pt x="60" y="320"/>
                  </a:cubicBezTo>
                  <a:lnTo>
                    <a:pt x="60" y="320"/>
                  </a:lnTo>
                  <a:cubicBezTo>
                    <a:pt x="213" y="67"/>
                    <a:pt x="213" y="67"/>
                    <a:pt x="213" y="67"/>
                  </a:cubicBezTo>
                  <a:cubicBezTo>
                    <a:pt x="207" y="61"/>
                    <a:pt x="195" y="49"/>
                    <a:pt x="180" y="38"/>
                  </a:cubicBezTo>
                  <a:cubicBezTo>
                    <a:pt x="150" y="14"/>
                    <a:pt x="107" y="-9"/>
                    <a:pt x="66" y="4"/>
                  </a:cubicBezTo>
                  <a:cubicBezTo>
                    <a:pt x="41" y="12"/>
                    <a:pt x="17" y="34"/>
                    <a:pt x="0" y="69"/>
                  </a:cubicBezTo>
                  <a:cubicBezTo>
                    <a:pt x="17" y="63"/>
                    <a:pt x="35" y="63"/>
                    <a:pt x="53" y="67"/>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0" name="Google Shape;1010;p33"/>
            <p:cNvSpPr/>
            <p:nvPr/>
          </p:nvSpPr>
          <p:spPr>
            <a:xfrm rot="-4604323">
              <a:off x="6149746" y="3185571"/>
              <a:ext cx="173481" cy="274604"/>
            </a:xfrm>
            <a:custGeom>
              <a:rect b="b" l="l" r="r" t="t"/>
              <a:pathLst>
                <a:path extrusionOk="0" h="315" w="199">
                  <a:moveTo>
                    <a:pt x="158" y="0"/>
                  </a:moveTo>
                  <a:lnTo>
                    <a:pt x="158" y="0"/>
                  </a:lnTo>
                  <a:cubicBezTo>
                    <a:pt x="158" y="0"/>
                    <a:pt x="233" y="135"/>
                    <a:pt x="180" y="280"/>
                  </a:cubicBezTo>
                  <a:cubicBezTo>
                    <a:pt x="162" y="329"/>
                    <a:pt x="92" y="325"/>
                    <a:pt x="78" y="274"/>
                  </a:cubicBezTo>
                  <a:cubicBezTo>
                    <a:pt x="64" y="219"/>
                    <a:pt x="39" y="157"/>
                    <a:pt x="0" y="100"/>
                  </a:cubicBezTo>
                  <a:lnTo>
                    <a:pt x="158"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1" name="Google Shape;1011;p33"/>
            <p:cNvSpPr/>
            <p:nvPr/>
          </p:nvSpPr>
          <p:spPr>
            <a:xfrm rot="-4604323">
              <a:off x="6152898" y="3190378"/>
              <a:ext cx="167379" cy="264143"/>
            </a:xfrm>
            <a:custGeom>
              <a:rect b="b" l="l" r="r" t="t"/>
              <a:pathLst>
                <a:path extrusionOk="0" h="303" w="192">
                  <a:moveTo>
                    <a:pt x="172" y="272"/>
                  </a:moveTo>
                  <a:lnTo>
                    <a:pt x="172" y="272"/>
                  </a:lnTo>
                  <a:cubicBezTo>
                    <a:pt x="166" y="294"/>
                    <a:pt x="149" y="303"/>
                    <a:pt x="131" y="303"/>
                  </a:cubicBezTo>
                  <a:cubicBezTo>
                    <a:pt x="141" y="258"/>
                    <a:pt x="150" y="207"/>
                    <a:pt x="147" y="162"/>
                  </a:cubicBezTo>
                  <a:cubicBezTo>
                    <a:pt x="145" y="131"/>
                    <a:pt x="106" y="117"/>
                    <a:pt x="84" y="139"/>
                  </a:cubicBezTo>
                  <a:cubicBezTo>
                    <a:pt x="82" y="139"/>
                    <a:pt x="82" y="139"/>
                    <a:pt x="82" y="139"/>
                  </a:cubicBezTo>
                  <a:cubicBezTo>
                    <a:pt x="64" y="154"/>
                    <a:pt x="35" y="151"/>
                    <a:pt x="21" y="129"/>
                  </a:cubicBezTo>
                  <a:cubicBezTo>
                    <a:pt x="15" y="117"/>
                    <a:pt x="7" y="106"/>
                    <a:pt x="0" y="96"/>
                  </a:cubicBezTo>
                  <a:cubicBezTo>
                    <a:pt x="153" y="0"/>
                    <a:pt x="153" y="0"/>
                    <a:pt x="153" y="0"/>
                  </a:cubicBezTo>
                  <a:cubicBezTo>
                    <a:pt x="164" y="20"/>
                    <a:pt x="221" y="143"/>
                    <a:pt x="172" y="27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2" name="Google Shape;1012;p33"/>
            <p:cNvSpPr/>
            <p:nvPr/>
          </p:nvSpPr>
          <p:spPr>
            <a:xfrm rot="-4604323">
              <a:off x="5972664" y="3194244"/>
              <a:ext cx="271119" cy="270246"/>
            </a:xfrm>
            <a:custGeom>
              <a:rect b="b" l="l" r="r" t="t"/>
              <a:pathLst>
                <a:path extrusionOk="0" h="310" w="311">
                  <a:moveTo>
                    <a:pt x="1" y="215"/>
                  </a:moveTo>
                  <a:lnTo>
                    <a:pt x="1" y="215"/>
                  </a:lnTo>
                  <a:cubicBezTo>
                    <a:pt x="1" y="215"/>
                    <a:pt x="-17" y="399"/>
                    <a:pt x="210" y="255"/>
                  </a:cubicBezTo>
                  <a:cubicBezTo>
                    <a:pt x="438" y="109"/>
                    <a:pt x="208" y="0"/>
                    <a:pt x="208" y="0"/>
                  </a:cubicBezTo>
                  <a:lnTo>
                    <a:pt x="1" y="215"/>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3" name="Google Shape;1013;p33"/>
            <p:cNvSpPr/>
            <p:nvPr/>
          </p:nvSpPr>
          <p:spPr>
            <a:xfrm rot="-4604323">
              <a:off x="5955027" y="3213765"/>
              <a:ext cx="265017" cy="220555"/>
            </a:xfrm>
            <a:custGeom>
              <a:rect b="b" l="l" r="r" t="t"/>
              <a:pathLst>
                <a:path extrusionOk="0" h="253" w="304">
                  <a:moveTo>
                    <a:pt x="247" y="152"/>
                  </a:moveTo>
                  <a:lnTo>
                    <a:pt x="247" y="152"/>
                  </a:lnTo>
                  <a:cubicBezTo>
                    <a:pt x="242" y="145"/>
                    <a:pt x="230" y="135"/>
                    <a:pt x="220" y="141"/>
                  </a:cubicBezTo>
                  <a:cubicBezTo>
                    <a:pt x="163" y="178"/>
                    <a:pt x="112" y="233"/>
                    <a:pt x="48" y="252"/>
                  </a:cubicBezTo>
                  <a:cubicBezTo>
                    <a:pt x="24" y="258"/>
                    <a:pt x="-1" y="239"/>
                    <a:pt x="1" y="213"/>
                  </a:cubicBezTo>
                  <a:lnTo>
                    <a:pt x="1" y="213"/>
                  </a:lnTo>
                  <a:cubicBezTo>
                    <a:pt x="206" y="0"/>
                    <a:pt x="206" y="0"/>
                    <a:pt x="206" y="0"/>
                  </a:cubicBezTo>
                  <a:cubicBezTo>
                    <a:pt x="210" y="2"/>
                    <a:pt x="226" y="11"/>
                    <a:pt x="244" y="23"/>
                  </a:cubicBezTo>
                  <a:cubicBezTo>
                    <a:pt x="271" y="45"/>
                    <a:pt x="306" y="80"/>
                    <a:pt x="304" y="125"/>
                  </a:cubicBezTo>
                  <a:cubicBezTo>
                    <a:pt x="302" y="150"/>
                    <a:pt x="289" y="178"/>
                    <a:pt x="259" y="205"/>
                  </a:cubicBezTo>
                  <a:cubicBezTo>
                    <a:pt x="259" y="188"/>
                    <a:pt x="255" y="170"/>
                    <a:pt x="247" y="15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4" name="Google Shape;1014;p33"/>
            <p:cNvSpPr/>
            <p:nvPr/>
          </p:nvSpPr>
          <p:spPr>
            <a:xfrm rot="-4604323">
              <a:off x="5887246" y="3210186"/>
              <a:ext cx="272863" cy="305988"/>
            </a:xfrm>
            <a:custGeom>
              <a:rect b="b" l="l" r="r" t="t"/>
              <a:pathLst>
                <a:path extrusionOk="0" h="351" w="313">
                  <a:moveTo>
                    <a:pt x="15" y="347"/>
                  </a:moveTo>
                  <a:lnTo>
                    <a:pt x="15" y="347"/>
                  </a:lnTo>
                  <a:cubicBezTo>
                    <a:pt x="77" y="386"/>
                    <a:pt x="424" y="159"/>
                    <a:pt x="277" y="35"/>
                  </a:cubicBezTo>
                  <a:cubicBezTo>
                    <a:pt x="87" y="-125"/>
                    <a:pt x="-46" y="305"/>
                    <a:pt x="15" y="347"/>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5" name="Google Shape;1015;p33"/>
            <p:cNvSpPr/>
            <p:nvPr/>
          </p:nvSpPr>
          <p:spPr>
            <a:xfrm rot="-4604323">
              <a:off x="5875368" y="3226528"/>
              <a:ext cx="182199" cy="162147"/>
            </a:xfrm>
            <a:custGeom>
              <a:rect b="b" l="l" r="r" t="t"/>
              <a:pathLst>
                <a:path extrusionOk="0" h="186" w="209">
                  <a:moveTo>
                    <a:pt x="178" y="186"/>
                  </a:moveTo>
                  <a:lnTo>
                    <a:pt x="178" y="186"/>
                  </a:lnTo>
                  <a:cubicBezTo>
                    <a:pt x="216" y="133"/>
                    <a:pt x="225" y="78"/>
                    <a:pt x="174" y="35"/>
                  </a:cubicBezTo>
                  <a:cubicBezTo>
                    <a:pt x="106" y="-24"/>
                    <a:pt x="45" y="-2"/>
                    <a:pt x="0" y="49"/>
                  </a:cubicBezTo>
                  <a:cubicBezTo>
                    <a:pt x="70" y="76"/>
                    <a:pt x="135" y="121"/>
                    <a:pt x="178" y="186"/>
                  </a:cubicBezTo>
                  <a:close/>
                </a:path>
              </a:pathLst>
            </a:custGeom>
            <a:solidFill>
              <a:srgbClr val="AA6221">
                <a:alpha val="57230"/>
              </a:srgbClr>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6" name="Google Shape;1016;p33"/>
            <p:cNvSpPr/>
            <p:nvPr/>
          </p:nvSpPr>
          <p:spPr>
            <a:xfrm rot="-4604323">
              <a:off x="6275794" y="3282980"/>
              <a:ext cx="52306" cy="113329"/>
            </a:xfrm>
            <a:custGeom>
              <a:rect b="b" l="l" r="r" t="t"/>
              <a:pathLst>
                <a:path extrusionOk="0" h="130" w="60">
                  <a:moveTo>
                    <a:pt x="32" y="104"/>
                  </a:moveTo>
                  <a:lnTo>
                    <a:pt x="32" y="104"/>
                  </a:lnTo>
                  <a:cubicBezTo>
                    <a:pt x="28" y="83"/>
                    <a:pt x="20" y="63"/>
                    <a:pt x="10" y="43"/>
                  </a:cubicBezTo>
                  <a:cubicBezTo>
                    <a:pt x="6" y="37"/>
                    <a:pt x="2" y="30"/>
                    <a:pt x="0" y="22"/>
                  </a:cubicBezTo>
                  <a:cubicBezTo>
                    <a:pt x="0" y="14"/>
                    <a:pt x="2" y="4"/>
                    <a:pt x="10" y="2"/>
                  </a:cubicBezTo>
                  <a:cubicBezTo>
                    <a:pt x="16" y="-2"/>
                    <a:pt x="22" y="0"/>
                    <a:pt x="26" y="2"/>
                  </a:cubicBezTo>
                  <a:cubicBezTo>
                    <a:pt x="32" y="6"/>
                    <a:pt x="36" y="10"/>
                    <a:pt x="39" y="14"/>
                  </a:cubicBezTo>
                  <a:cubicBezTo>
                    <a:pt x="55" y="40"/>
                    <a:pt x="59" y="69"/>
                    <a:pt x="59" y="96"/>
                  </a:cubicBezTo>
                  <a:cubicBezTo>
                    <a:pt x="59" y="106"/>
                    <a:pt x="63" y="126"/>
                    <a:pt x="51" y="130"/>
                  </a:cubicBezTo>
                  <a:cubicBezTo>
                    <a:pt x="38" y="134"/>
                    <a:pt x="32" y="114"/>
                    <a:pt x="32" y="104"/>
                  </a:cubicBezTo>
                  <a:close/>
                </a:path>
              </a:pathLst>
            </a:custGeom>
            <a:solidFill>
              <a:srgbClr val="FFE05E">
                <a:alpha val="32080"/>
              </a:srgbClr>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7" name="Google Shape;1017;p33"/>
            <p:cNvSpPr/>
            <p:nvPr/>
          </p:nvSpPr>
          <p:spPr>
            <a:xfrm rot="-4604323">
              <a:off x="6107783" y="3331510"/>
              <a:ext cx="146457" cy="81074"/>
            </a:xfrm>
            <a:custGeom>
              <a:rect b="b" l="l" r="r" t="t"/>
              <a:pathLst>
                <a:path extrusionOk="0" h="93" w="168">
                  <a:moveTo>
                    <a:pt x="73" y="89"/>
                  </a:moveTo>
                  <a:lnTo>
                    <a:pt x="73" y="89"/>
                  </a:lnTo>
                  <a:cubicBezTo>
                    <a:pt x="95" y="85"/>
                    <a:pt x="117" y="73"/>
                    <a:pt x="136" y="61"/>
                  </a:cubicBezTo>
                  <a:cubicBezTo>
                    <a:pt x="144" y="57"/>
                    <a:pt x="154" y="52"/>
                    <a:pt x="160" y="46"/>
                  </a:cubicBezTo>
                  <a:cubicBezTo>
                    <a:pt x="165" y="38"/>
                    <a:pt x="169" y="28"/>
                    <a:pt x="167" y="18"/>
                  </a:cubicBezTo>
                  <a:cubicBezTo>
                    <a:pt x="164" y="8"/>
                    <a:pt x="152" y="0"/>
                    <a:pt x="140" y="0"/>
                  </a:cubicBezTo>
                  <a:cubicBezTo>
                    <a:pt x="128" y="0"/>
                    <a:pt x="117" y="7"/>
                    <a:pt x="108" y="14"/>
                  </a:cubicBezTo>
                  <a:cubicBezTo>
                    <a:pt x="99" y="22"/>
                    <a:pt x="91" y="30"/>
                    <a:pt x="83" y="38"/>
                  </a:cubicBezTo>
                  <a:cubicBezTo>
                    <a:pt x="67" y="50"/>
                    <a:pt x="48" y="57"/>
                    <a:pt x="30" y="59"/>
                  </a:cubicBezTo>
                  <a:cubicBezTo>
                    <a:pt x="22" y="59"/>
                    <a:pt x="14" y="59"/>
                    <a:pt x="9" y="63"/>
                  </a:cubicBezTo>
                  <a:cubicBezTo>
                    <a:pt x="-13" y="77"/>
                    <a:pt x="11" y="87"/>
                    <a:pt x="22" y="91"/>
                  </a:cubicBezTo>
                  <a:cubicBezTo>
                    <a:pt x="38" y="95"/>
                    <a:pt x="56" y="95"/>
                    <a:pt x="73" y="89"/>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8" name="Google Shape;1018;p33"/>
            <p:cNvSpPr/>
            <p:nvPr/>
          </p:nvSpPr>
          <p:spPr>
            <a:xfrm rot="-4604323">
              <a:off x="5880148" y="3616254"/>
              <a:ext cx="115945" cy="37486"/>
            </a:xfrm>
            <a:custGeom>
              <a:rect b="b" l="l" r="r" t="t"/>
              <a:pathLst>
                <a:path extrusionOk="0" h="43" w="133">
                  <a:moveTo>
                    <a:pt x="29" y="38"/>
                  </a:moveTo>
                  <a:lnTo>
                    <a:pt x="29" y="38"/>
                  </a:lnTo>
                  <a:cubicBezTo>
                    <a:pt x="49" y="36"/>
                    <a:pt x="70" y="36"/>
                    <a:pt x="92" y="40"/>
                  </a:cubicBezTo>
                  <a:cubicBezTo>
                    <a:pt x="100" y="42"/>
                    <a:pt x="108" y="44"/>
                    <a:pt x="115" y="42"/>
                  </a:cubicBezTo>
                  <a:cubicBezTo>
                    <a:pt x="123" y="40"/>
                    <a:pt x="131" y="35"/>
                    <a:pt x="133" y="27"/>
                  </a:cubicBezTo>
                  <a:cubicBezTo>
                    <a:pt x="133" y="23"/>
                    <a:pt x="131" y="17"/>
                    <a:pt x="127" y="13"/>
                  </a:cubicBezTo>
                  <a:cubicBezTo>
                    <a:pt x="123" y="9"/>
                    <a:pt x="117" y="5"/>
                    <a:pt x="111" y="3"/>
                  </a:cubicBezTo>
                  <a:cubicBezTo>
                    <a:pt x="84" y="-5"/>
                    <a:pt x="55" y="1"/>
                    <a:pt x="27" y="11"/>
                  </a:cubicBezTo>
                  <a:cubicBezTo>
                    <a:pt x="18" y="13"/>
                    <a:pt x="0" y="15"/>
                    <a:pt x="0" y="27"/>
                  </a:cubicBezTo>
                  <a:cubicBezTo>
                    <a:pt x="0" y="42"/>
                    <a:pt x="20" y="40"/>
                    <a:pt x="29" y="38"/>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19" name="Google Shape;1019;p33"/>
            <p:cNvSpPr/>
            <p:nvPr/>
          </p:nvSpPr>
          <p:spPr>
            <a:xfrm rot="-4604323">
              <a:off x="5970070" y="3447165"/>
              <a:ext cx="61024" cy="153430"/>
            </a:xfrm>
            <a:custGeom>
              <a:rect b="b" l="l" r="r" t="t"/>
              <a:pathLst>
                <a:path extrusionOk="0" h="176" w="70">
                  <a:moveTo>
                    <a:pt x="0" y="109"/>
                  </a:moveTo>
                  <a:lnTo>
                    <a:pt x="0" y="109"/>
                  </a:lnTo>
                  <a:cubicBezTo>
                    <a:pt x="0" y="86"/>
                    <a:pt x="6" y="62"/>
                    <a:pt x="10" y="41"/>
                  </a:cubicBezTo>
                  <a:cubicBezTo>
                    <a:pt x="14" y="31"/>
                    <a:pt x="16" y="23"/>
                    <a:pt x="22" y="14"/>
                  </a:cubicBezTo>
                  <a:cubicBezTo>
                    <a:pt x="26" y="6"/>
                    <a:pt x="36" y="0"/>
                    <a:pt x="43" y="0"/>
                  </a:cubicBezTo>
                  <a:cubicBezTo>
                    <a:pt x="55" y="0"/>
                    <a:pt x="65" y="12"/>
                    <a:pt x="69" y="21"/>
                  </a:cubicBezTo>
                  <a:cubicBezTo>
                    <a:pt x="71" y="33"/>
                    <a:pt x="69" y="45"/>
                    <a:pt x="65" y="55"/>
                  </a:cubicBezTo>
                  <a:cubicBezTo>
                    <a:pt x="59" y="66"/>
                    <a:pt x="53" y="76"/>
                    <a:pt x="49" y="86"/>
                  </a:cubicBezTo>
                  <a:cubicBezTo>
                    <a:pt x="42" y="104"/>
                    <a:pt x="39" y="123"/>
                    <a:pt x="42" y="143"/>
                  </a:cubicBezTo>
                  <a:cubicBezTo>
                    <a:pt x="43" y="151"/>
                    <a:pt x="45" y="158"/>
                    <a:pt x="43" y="164"/>
                  </a:cubicBezTo>
                  <a:cubicBezTo>
                    <a:pt x="36" y="188"/>
                    <a:pt x="20" y="170"/>
                    <a:pt x="14" y="158"/>
                  </a:cubicBezTo>
                  <a:cubicBezTo>
                    <a:pt x="6" y="145"/>
                    <a:pt x="2" y="127"/>
                    <a:pt x="0" y="109"/>
                  </a:cubicBezTo>
                  <a:close/>
                </a:path>
              </a:pathLst>
            </a:custGeom>
            <a:solidFill>
              <a:srgbClr val="FFE05E">
                <a:alpha val="32080"/>
              </a:srgbClr>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0" name="Google Shape;1020;p33"/>
            <p:cNvSpPr/>
            <p:nvPr/>
          </p:nvSpPr>
          <p:spPr>
            <a:xfrm rot="-4604323">
              <a:off x="5986541" y="3334044"/>
              <a:ext cx="154302" cy="159532"/>
            </a:xfrm>
            <a:custGeom>
              <a:rect b="b" l="l" r="r" t="t"/>
              <a:pathLst>
                <a:path extrusionOk="0" h="183" w="177">
                  <a:moveTo>
                    <a:pt x="143" y="130"/>
                  </a:moveTo>
                  <a:lnTo>
                    <a:pt x="143" y="130"/>
                  </a:lnTo>
                  <a:cubicBezTo>
                    <a:pt x="161" y="120"/>
                    <a:pt x="177" y="105"/>
                    <a:pt x="177" y="85"/>
                  </a:cubicBezTo>
                  <a:cubicBezTo>
                    <a:pt x="179" y="66"/>
                    <a:pt x="163" y="50"/>
                    <a:pt x="147" y="36"/>
                  </a:cubicBezTo>
                  <a:cubicBezTo>
                    <a:pt x="136" y="24"/>
                    <a:pt x="124" y="15"/>
                    <a:pt x="108" y="7"/>
                  </a:cubicBezTo>
                  <a:cubicBezTo>
                    <a:pt x="94" y="1"/>
                    <a:pt x="77" y="-3"/>
                    <a:pt x="63" y="3"/>
                  </a:cubicBezTo>
                  <a:cubicBezTo>
                    <a:pt x="44" y="11"/>
                    <a:pt x="32" y="30"/>
                    <a:pt x="24" y="48"/>
                  </a:cubicBezTo>
                  <a:cubicBezTo>
                    <a:pt x="14" y="71"/>
                    <a:pt x="6" y="95"/>
                    <a:pt x="3" y="118"/>
                  </a:cubicBezTo>
                  <a:cubicBezTo>
                    <a:pt x="-1" y="134"/>
                    <a:pt x="-1" y="152"/>
                    <a:pt x="4" y="165"/>
                  </a:cubicBezTo>
                  <a:cubicBezTo>
                    <a:pt x="28" y="215"/>
                    <a:pt x="118" y="150"/>
                    <a:pt x="143" y="130"/>
                  </a:cubicBezTo>
                  <a:close/>
                </a:path>
              </a:pathLst>
            </a:custGeom>
            <a:solidFill>
              <a:srgbClr val="FFE05E">
                <a:alpha val="32080"/>
              </a:srgbClr>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1" name="Google Shape;1021;p33"/>
            <p:cNvSpPr/>
            <p:nvPr/>
          </p:nvSpPr>
          <p:spPr>
            <a:xfrm>
              <a:off x="6354693" y="3381472"/>
              <a:ext cx="122883" cy="78695"/>
            </a:xfrm>
            <a:custGeom>
              <a:rect b="b" l="l" r="r" t="t"/>
              <a:pathLst>
                <a:path extrusionOk="0" h="187" w="292">
                  <a:moveTo>
                    <a:pt x="292" y="4"/>
                  </a:moveTo>
                  <a:lnTo>
                    <a:pt x="292" y="4"/>
                  </a:lnTo>
                  <a:cubicBezTo>
                    <a:pt x="292" y="4"/>
                    <a:pt x="142" y="-25"/>
                    <a:pt x="20" y="69"/>
                  </a:cubicBezTo>
                  <a:cubicBezTo>
                    <a:pt x="-21" y="101"/>
                    <a:pt x="4" y="167"/>
                    <a:pt x="57" y="165"/>
                  </a:cubicBezTo>
                  <a:cubicBezTo>
                    <a:pt x="112" y="161"/>
                    <a:pt x="181" y="165"/>
                    <a:pt x="247" y="187"/>
                  </a:cubicBezTo>
                  <a:lnTo>
                    <a:pt x="292" y="4"/>
                  </a:lnTo>
                  <a:close/>
                </a:path>
              </a:pathLst>
            </a:custGeom>
            <a:solidFill>
              <a:schemeClr val="accent4"/>
            </a:solidFill>
            <a:ln>
              <a:noFill/>
            </a:ln>
          </p:spPr>
          <p:txBody>
            <a:bodyPr anchorCtr="1" anchor="ctr" bIns="22300" lIns="90000" spcFirstLastPara="1" rIns="90000" wrap="square" tIns="22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2" name="Google Shape;1022;p33"/>
            <p:cNvSpPr/>
            <p:nvPr/>
          </p:nvSpPr>
          <p:spPr>
            <a:xfrm>
              <a:off x="6355956" y="3383155"/>
              <a:ext cx="120358" cy="75328"/>
            </a:xfrm>
            <a:custGeom>
              <a:rect b="b" l="l" r="r" t="t"/>
              <a:pathLst>
                <a:path extrusionOk="0" h="179" w="286">
                  <a:moveTo>
                    <a:pt x="19" y="67"/>
                  </a:moveTo>
                  <a:lnTo>
                    <a:pt x="19" y="67"/>
                  </a:lnTo>
                  <a:cubicBezTo>
                    <a:pt x="1" y="81"/>
                    <a:pt x="-2" y="100"/>
                    <a:pt x="1" y="118"/>
                  </a:cubicBezTo>
                  <a:cubicBezTo>
                    <a:pt x="43" y="95"/>
                    <a:pt x="88" y="69"/>
                    <a:pt x="133" y="59"/>
                  </a:cubicBezTo>
                  <a:cubicBezTo>
                    <a:pt x="162" y="53"/>
                    <a:pt x="187" y="85"/>
                    <a:pt x="176" y="112"/>
                  </a:cubicBezTo>
                  <a:cubicBezTo>
                    <a:pt x="174" y="112"/>
                    <a:pt x="174" y="114"/>
                    <a:pt x="174" y="114"/>
                  </a:cubicBezTo>
                  <a:cubicBezTo>
                    <a:pt x="164" y="136"/>
                    <a:pt x="178" y="163"/>
                    <a:pt x="201" y="169"/>
                  </a:cubicBezTo>
                  <a:cubicBezTo>
                    <a:pt x="215" y="171"/>
                    <a:pt x="229" y="175"/>
                    <a:pt x="240" y="179"/>
                  </a:cubicBezTo>
                  <a:cubicBezTo>
                    <a:pt x="286" y="4"/>
                    <a:pt x="286" y="4"/>
                    <a:pt x="286" y="4"/>
                  </a:cubicBezTo>
                  <a:cubicBezTo>
                    <a:pt x="262" y="0"/>
                    <a:pt x="129" y="-17"/>
                    <a:pt x="19" y="67"/>
                  </a:cubicBezTo>
                  <a:close/>
                </a:path>
              </a:pathLst>
            </a:custGeom>
            <a:solidFill>
              <a:srgbClr val="AA6221">
                <a:alpha val="57230"/>
              </a:srgbClr>
            </a:solidFill>
            <a:ln>
              <a:noFill/>
            </a:ln>
          </p:spPr>
          <p:txBody>
            <a:bodyPr anchorCtr="1" anchor="ctr" bIns="19425" lIns="90000" spcFirstLastPara="1" rIns="90000" wrap="square" tIns="194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3" name="Google Shape;1023;p33"/>
            <p:cNvSpPr/>
            <p:nvPr/>
          </p:nvSpPr>
          <p:spPr>
            <a:xfrm>
              <a:off x="6431284" y="3363376"/>
              <a:ext cx="112362" cy="140136"/>
            </a:xfrm>
            <a:custGeom>
              <a:rect b="b" l="l" r="r" t="t"/>
              <a:pathLst>
                <a:path extrusionOk="0" h="333" w="267">
                  <a:moveTo>
                    <a:pt x="112" y="326"/>
                  </a:moveTo>
                  <a:lnTo>
                    <a:pt x="112" y="326"/>
                  </a:lnTo>
                  <a:cubicBezTo>
                    <a:pt x="112" y="326"/>
                    <a:pt x="-58" y="390"/>
                    <a:pt x="20" y="134"/>
                  </a:cubicBezTo>
                  <a:cubicBezTo>
                    <a:pt x="99" y="-123"/>
                    <a:pt x="267" y="69"/>
                    <a:pt x="267" y="69"/>
                  </a:cubicBezTo>
                  <a:lnTo>
                    <a:pt x="112" y="326"/>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4" name="Google Shape;1024;p33"/>
            <p:cNvSpPr/>
            <p:nvPr/>
          </p:nvSpPr>
          <p:spPr>
            <a:xfrm>
              <a:off x="6452326" y="3364218"/>
              <a:ext cx="89637" cy="135507"/>
            </a:xfrm>
            <a:custGeom>
              <a:rect b="b" l="l" r="r" t="t"/>
              <a:pathLst>
                <a:path extrusionOk="0" h="322" w="213">
                  <a:moveTo>
                    <a:pt x="53" y="67"/>
                  </a:moveTo>
                  <a:lnTo>
                    <a:pt x="53" y="67"/>
                  </a:lnTo>
                  <a:cubicBezTo>
                    <a:pt x="64" y="71"/>
                    <a:pt x="74" y="79"/>
                    <a:pt x="72" y="88"/>
                  </a:cubicBezTo>
                  <a:cubicBezTo>
                    <a:pt x="53" y="153"/>
                    <a:pt x="11" y="218"/>
                    <a:pt x="11" y="284"/>
                  </a:cubicBezTo>
                  <a:cubicBezTo>
                    <a:pt x="10" y="310"/>
                    <a:pt x="35" y="330"/>
                    <a:pt x="60" y="320"/>
                  </a:cubicBezTo>
                  <a:lnTo>
                    <a:pt x="60" y="320"/>
                  </a:lnTo>
                  <a:cubicBezTo>
                    <a:pt x="213" y="67"/>
                    <a:pt x="213" y="67"/>
                    <a:pt x="213" y="67"/>
                  </a:cubicBezTo>
                  <a:cubicBezTo>
                    <a:pt x="207" y="61"/>
                    <a:pt x="195" y="49"/>
                    <a:pt x="180" y="38"/>
                  </a:cubicBezTo>
                  <a:cubicBezTo>
                    <a:pt x="150" y="14"/>
                    <a:pt x="107" y="-9"/>
                    <a:pt x="66" y="4"/>
                  </a:cubicBezTo>
                  <a:cubicBezTo>
                    <a:pt x="41" y="12"/>
                    <a:pt x="17" y="34"/>
                    <a:pt x="0" y="69"/>
                  </a:cubicBezTo>
                  <a:cubicBezTo>
                    <a:pt x="17" y="63"/>
                    <a:pt x="35" y="63"/>
                    <a:pt x="53" y="67"/>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5" name="Google Shape;1025;p33"/>
            <p:cNvSpPr/>
            <p:nvPr/>
          </p:nvSpPr>
          <p:spPr>
            <a:xfrm>
              <a:off x="6532284" y="3478262"/>
              <a:ext cx="83746" cy="132561"/>
            </a:xfrm>
            <a:custGeom>
              <a:rect b="b" l="l" r="r" t="t"/>
              <a:pathLst>
                <a:path extrusionOk="0" h="315" w="199">
                  <a:moveTo>
                    <a:pt x="158" y="0"/>
                  </a:moveTo>
                  <a:lnTo>
                    <a:pt x="158" y="0"/>
                  </a:lnTo>
                  <a:cubicBezTo>
                    <a:pt x="158" y="0"/>
                    <a:pt x="233" y="135"/>
                    <a:pt x="180" y="280"/>
                  </a:cubicBezTo>
                  <a:cubicBezTo>
                    <a:pt x="162" y="329"/>
                    <a:pt x="92" y="325"/>
                    <a:pt x="78" y="274"/>
                  </a:cubicBezTo>
                  <a:cubicBezTo>
                    <a:pt x="64" y="219"/>
                    <a:pt x="39" y="157"/>
                    <a:pt x="0" y="100"/>
                  </a:cubicBezTo>
                  <a:lnTo>
                    <a:pt x="158"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6" name="Google Shape;1026;p33"/>
            <p:cNvSpPr/>
            <p:nvPr/>
          </p:nvSpPr>
          <p:spPr>
            <a:xfrm>
              <a:off x="6533967" y="3480787"/>
              <a:ext cx="80800" cy="127511"/>
            </a:xfrm>
            <a:custGeom>
              <a:rect b="b" l="l" r="r" t="t"/>
              <a:pathLst>
                <a:path extrusionOk="0" h="303" w="192">
                  <a:moveTo>
                    <a:pt x="172" y="272"/>
                  </a:moveTo>
                  <a:lnTo>
                    <a:pt x="172" y="272"/>
                  </a:lnTo>
                  <a:cubicBezTo>
                    <a:pt x="166" y="294"/>
                    <a:pt x="149" y="303"/>
                    <a:pt x="131" y="303"/>
                  </a:cubicBezTo>
                  <a:cubicBezTo>
                    <a:pt x="141" y="258"/>
                    <a:pt x="150" y="207"/>
                    <a:pt x="147" y="162"/>
                  </a:cubicBezTo>
                  <a:cubicBezTo>
                    <a:pt x="145" y="131"/>
                    <a:pt x="106" y="117"/>
                    <a:pt x="84" y="139"/>
                  </a:cubicBezTo>
                  <a:cubicBezTo>
                    <a:pt x="82" y="139"/>
                    <a:pt x="82" y="139"/>
                    <a:pt x="82" y="139"/>
                  </a:cubicBezTo>
                  <a:cubicBezTo>
                    <a:pt x="64" y="154"/>
                    <a:pt x="35" y="151"/>
                    <a:pt x="21" y="129"/>
                  </a:cubicBezTo>
                  <a:cubicBezTo>
                    <a:pt x="15" y="117"/>
                    <a:pt x="7" y="106"/>
                    <a:pt x="0" y="96"/>
                  </a:cubicBezTo>
                  <a:cubicBezTo>
                    <a:pt x="153" y="0"/>
                    <a:pt x="153" y="0"/>
                    <a:pt x="153" y="0"/>
                  </a:cubicBezTo>
                  <a:cubicBezTo>
                    <a:pt x="164" y="20"/>
                    <a:pt x="221" y="143"/>
                    <a:pt x="172" y="27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7" name="Google Shape;1027;p33"/>
            <p:cNvSpPr/>
            <p:nvPr/>
          </p:nvSpPr>
          <p:spPr>
            <a:xfrm>
              <a:off x="6491463" y="3419767"/>
              <a:ext cx="130879" cy="130457"/>
            </a:xfrm>
            <a:custGeom>
              <a:rect b="b" l="l" r="r" t="t"/>
              <a:pathLst>
                <a:path extrusionOk="0" h="310" w="311">
                  <a:moveTo>
                    <a:pt x="1" y="215"/>
                  </a:moveTo>
                  <a:lnTo>
                    <a:pt x="1" y="215"/>
                  </a:lnTo>
                  <a:cubicBezTo>
                    <a:pt x="1" y="215"/>
                    <a:pt x="-17" y="399"/>
                    <a:pt x="210" y="255"/>
                  </a:cubicBezTo>
                  <a:cubicBezTo>
                    <a:pt x="438" y="109"/>
                    <a:pt x="208" y="0"/>
                    <a:pt x="208" y="0"/>
                  </a:cubicBezTo>
                  <a:lnTo>
                    <a:pt x="1" y="215"/>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8" name="Google Shape;1028;p33"/>
            <p:cNvSpPr/>
            <p:nvPr/>
          </p:nvSpPr>
          <p:spPr>
            <a:xfrm>
              <a:off x="6493147" y="3421450"/>
              <a:ext cx="127933" cy="106470"/>
            </a:xfrm>
            <a:custGeom>
              <a:rect b="b" l="l" r="r" t="t"/>
              <a:pathLst>
                <a:path extrusionOk="0" h="253" w="304">
                  <a:moveTo>
                    <a:pt x="247" y="152"/>
                  </a:moveTo>
                  <a:lnTo>
                    <a:pt x="247" y="152"/>
                  </a:lnTo>
                  <a:cubicBezTo>
                    <a:pt x="242" y="145"/>
                    <a:pt x="230" y="135"/>
                    <a:pt x="220" y="141"/>
                  </a:cubicBezTo>
                  <a:cubicBezTo>
                    <a:pt x="163" y="178"/>
                    <a:pt x="112" y="233"/>
                    <a:pt x="48" y="252"/>
                  </a:cubicBezTo>
                  <a:cubicBezTo>
                    <a:pt x="24" y="258"/>
                    <a:pt x="-1" y="239"/>
                    <a:pt x="1" y="213"/>
                  </a:cubicBezTo>
                  <a:lnTo>
                    <a:pt x="1" y="213"/>
                  </a:lnTo>
                  <a:cubicBezTo>
                    <a:pt x="206" y="0"/>
                    <a:pt x="206" y="0"/>
                    <a:pt x="206" y="0"/>
                  </a:cubicBezTo>
                  <a:cubicBezTo>
                    <a:pt x="210" y="2"/>
                    <a:pt x="226" y="11"/>
                    <a:pt x="244" y="23"/>
                  </a:cubicBezTo>
                  <a:cubicBezTo>
                    <a:pt x="271" y="45"/>
                    <a:pt x="306" y="80"/>
                    <a:pt x="304" y="125"/>
                  </a:cubicBezTo>
                  <a:cubicBezTo>
                    <a:pt x="302" y="150"/>
                    <a:pt x="289" y="178"/>
                    <a:pt x="259" y="205"/>
                  </a:cubicBezTo>
                  <a:cubicBezTo>
                    <a:pt x="259" y="188"/>
                    <a:pt x="255" y="170"/>
                    <a:pt x="247" y="152"/>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29" name="Google Shape;1029;p33"/>
            <p:cNvSpPr/>
            <p:nvPr/>
          </p:nvSpPr>
          <p:spPr>
            <a:xfrm>
              <a:off x="6465793" y="3375159"/>
              <a:ext cx="131720" cy="147711"/>
            </a:xfrm>
            <a:custGeom>
              <a:rect b="b" l="l" r="r" t="t"/>
              <a:pathLst>
                <a:path extrusionOk="0" h="351" w="313">
                  <a:moveTo>
                    <a:pt x="15" y="347"/>
                  </a:moveTo>
                  <a:lnTo>
                    <a:pt x="15" y="347"/>
                  </a:lnTo>
                  <a:cubicBezTo>
                    <a:pt x="77" y="386"/>
                    <a:pt x="424" y="159"/>
                    <a:pt x="277" y="35"/>
                  </a:cubicBezTo>
                  <a:cubicBezTo>
                    <a:pt x="87" y="-125"/>
                    <a:pt x="-46" y="305"/>
                    <a:pt x="15" y="347"/>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0" name="Google Shape;1030;p33"/>
            <p:cNvSpPr/>
            <p:nvPr/>
          </p:nvSpPr>
          <p:spPr>
            <a:xfrm>
              <a:off x="6507455" y="3376842"/>
              <a:ext cx="87954" cy="78274"/>
            </a:xfrm>
            <a:custGeom>
              <a:rect b="b" l="l" r="r" t="t"/>
              <a:pathLst>
                <a:path extrusionOk="0" h="186" w="209">
                  <a:moveTo>
                    <a:pt x="178" y="186"/>
                  </a:moveTo>
                  <a:lnTo>
                    <a:pt x="178" y="186"/>
                  </a:lnTo>
                  <a:cubicBezTo>
                    <a:pt x="216" y="133"/>
                    <a:pt x="225" y="78"/>
                    <a:pt x="174" y="35"/>
                  </a:cubicBezTo>
                  <a:cubicBezTo>
                    <a:pt x="106" y="-24"/>
                    <a:pt x="45" y="-2"/>
                    <a:pt x="0" y="49"/>
                  </a:cubicBezTo>
                  <a:cubicBezTo>
                    <a:pt x="70" y="76"/>
                    <a:pt x="135" y="121"/>
                    <a:pt x="178" y="186"/>
                  </a:cubicBezTo>
                  <a:close/>
                </a:path>
              </a:pathLst>
            </a:custGeom>
            <a:solidFill>
              <a:srgbClr val="AA6221">
                <a:alpha val="57230"/>
              </a:srgbClr>
            </a:solidFill>
            <a:ln>
              <a:noFill/>
            </a:ln>
          </p:spPr>
          <p:txBody>
            <a:bodyPr anchorCtr="1" anchor="ctr" bIns="21950" lIns="90000" spcFirstLastPara="1" rIns="90000" wrap="square" tIns="21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1" name="Google Shape;1031;p33"/>
            <p:cNvSpPr/>
            <p:nvPr/>
          </p:nvSpPr>
          <p:spPr>
            <a:xfrm>
              <a:off x="6560901" y="3549803"/>
              <a:ext cx="25250" cy="54708"/>
            </a:xfrm>
            <a:custGeom>
              <a:rect b="b" l="l" r="r" t="t"/>
              <a:pathLst>
                <a:path extrusionOk="0" h="130" w="60">
                  <a:moveTo>
                    <a:pt x="32" y="104"/>
                  </a:moveTo>
                  <a:lnTo>
                    <a:pt x="32" y="104"/>
                  </a:lnTo>
                  <a:cubicBezTo>
                    <a:pt x="28" y="83"/>
                    <a:pt x="20" y="63"/>
                    <a:pt x="10" y="43"/>
                  </a:cubicBezTo>
                  <a:cubicBezTo>
                    <a:pt x="6" y="37"/>
                    <a:pt x="2" y="30"/>
                    <a:pt x="0" y="22"/>
                  </a:cubicBezTo>
                  <a:cubicBezTo>
                    <a:pt x="0" y="14"/>
                    <a:pt x="2" y="4"/>
                    <a:pt x="10" y="2"/>
                  </a:cubicBezTo>
                  <a:cubicBezTo>
                    <a:pt x="16" y="-2"/>
                    <a:pt x="22" y="0"/>
                    <a:pt x="26" y="2"/>
                  </a:cubicBezTo>
                  <a:cubicBezTo>
                    <a:pt x="32" y="6"/>
                    <a:pt x="36" y="10"/>
                    <a:pt x="39" y="14"/>
                  </a:cubicBezTo>
                  <a:cubicBezTo>
                    <a:pt x="55" y="40"/>
                    <a:pt x="59" y="69"/>
                    <a:pt x="59" y="96"/>
                  </a:cubicBezTo>
                  <a:cubicBezTo>
                    <a:pt x="59" y="106"/>
                    <a:pt x="63" y="126"/>
                    <a:pt x="51" y="130"/>
                  </a:cubicBezTo>
                  <a:cubicBezTo>
                    <a:pt x="38" y="134"/>
                    <a:pt x="32" y="114"/>
                    <a:pt x="32" y="104"/>
                  </a:cubicBezTo>
                  <a:close/>
                </a:path>
              </a:pathLst>
            </a:custGeom>
            <a:solidFill>
              <a:srgbClr val="FFE05E">
                <a:alpha val="32080"/>
              </a:srgbClr>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2" name="Google Shape;1032;p33"/>
            <p:cNvSpPr/>
            <p:nvPr/>
          </p:nvSpPr>
          <p:spPr>
            <a:xfrm>
              <a:off x="6509559" y="3504354"/>
              <a:ext cx="70700" cy="39137"/>
            </a:xfrm>
            <a:custGeom>
              <a:rect b="b" l="l" r="r" t="t"/>
              <a:pathLst>
                <a:path extrusionOk="0" h="93" w="168">
                  <a:moveTo>
                    <a:pt x="73" y="89"/>
                  </a:moveTo>
                  <a:lnTo>
                    <a:pt x="73" y="89"/>
                  </a:lnTo>
                  <a:cubicBezTo>
                    <a:pt x="95" y="85"/>
                    <a:pt x="117" y="73"/>
                    <a:pt x="136" y="61"/>
                  </a:cubicBezTo>
                  <a:cubicBezTo>
                    <a:pt x="144" y="57"/>
                    <a:pt x="154" y="52"/>
                    <a:pt x="160" y="46"/>
                  </a:cubicBezTo>
                  <a:cubicBezTo>
                    <a:pt x="165" y="38"/>
                    <a:pt x="169" y="28"/>
                    <a:pt x="167" y="18"/>
                  </a:cubicBezTo>
                  <a:cubicBezTo>
                    <a:pt x="164" y="8"/>
                    <a:pt x="152" y="0"/>
                    <a:pt x="140" y="0"/>
                  </a:cubicBezTo>
                  <a:cubicBezTo>
                    <a:pt x="128" y="0"/>
                    <a:pt x="117" y="7"/>
                    <a:pt x="108" y="14"/>
                  </a:cubicBezTo>
                  <a:cubicBezTo>
                    <a:pt x="99" y="22"/>
                    <a:pt x="91" y="30"/>
                    <a:pt x="83" y="38"/>
                  </a:cubicBezTo>
                  <a:cubicBezTo>
                    <a:pt x="67" y="50"/>
                    <a:pt x="48" y="57"/>
                    <a:pt x="30" y="59"/>
                  </a:cubicBezTo>
                  <a:cubicBezTo>
                    <a:pt x="22" y="59"/>
                    <a:pt x="14" y="59"/>
                    <a:pt x="9" y="63"/>
                  </a:cubicBezTo>
                  <a:cubicBezTo>
                    <a:pt x="-13" y="77"/>
                    <a:pt x="11" y="87"/>
                    <a:pt x="22" y="91"/>
                  </a:cubicBezTo>
                  <a:cubicBezTo>
                    <a:pt x="38" y="95"/>
                    <a:pt x="56" y="95"/>
                    <a:pt x="73" y="89"/>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3" name="Google Shape;1033;p33"/>
            <p:cNvSpPr/>
            <p:nvPr/>
          </p:nvSpPr>
          <p:spPr>
            <a:xfrm>
              <a:off x="6366476" y="3429867"/>
              <a:ext cx="55971" cy="18096"/>
            </a:xfrm>
            <a:custGeom>
              <a:rect b="b" l="l" r="r" t="t"/>
              <a:pathLst>
                <a:path extrusionOk="0" h="43" w="133">
                  <a:moveTo>
                    <a:pt x="29" y="38"/>
                  </a:moveTo>
                  <a:lnTo>
                    <a:pt x="29" y="38"/>
                  </a:lnTo>
                  <a:cubicBezTo>
                    <a:pt x="49" y="36"/>
                    <a:pt x="70" y="36"/>
                    <a:pt x="92" y="40"/>
                  </a:cubicBezTo>
                  <a:cubicBezTo>
                    <a:pt x="100" y="42"/>
                    <a:pt x="108" y="44"/>
                    <a:pt x="115" y="42"/>
                  </a:cubicBezTo>
                  <a:cubicBezTo>
                    <a:pt x="123" y="40"/>
                    <a:pt x="131" y="35"/>
                    <a:pt x="133" y="27"/>
                  </a:cubicBezTo>
                  <a:cubicBezTo>
                    <a:pt x="133" y="23"/>
                    <a:pt x="131" y="17"/>
                    <a:pt x="127" y="13"/>
                  </a:cubicBezTo>
                  <a:cubicBezTo>
                    <a:pt x="123" y="9"/>
                    <a:pt x="117" y="5"/>
                    <a:pt x="111" y="3"/>
                  </a:cubicBezTo>
                  <a:cubicBezTo>
                    <a:pt x="84" y="-5"/>
                    <a:pt x="55" y="1"/>
                    <a:pt x="27" y="11"/>
                  </a:cubicBezTo>
                  <a:cubicBezTo>
                    <a:pt x="18" y="13"/>
                    <a:pt x="0" y="15"/>
                    <a:pt x="0" y="27"/>
                  </a:cubicBezTo>
                  <a:cubicBezTo>
                    <a:pt x="0" y="42"/>
                    <a:pt x="20" y="40"/>
                    <a:pt x="29" y="38"/>
                  </a:cubicBezTo>
                  <a:close/>
                </a:path>
              </a:pathLst>
            </a:custGeom>
            <a:solidFill>
              <a:srgbClr val="FFE05E">
                <a:alpha val="3208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4" name="Google Shape;1034;p33"/>
            <p:cNvSpPr/>
            <p:nvPr/>
          </p:nvSpPr>
          <p:spPr>
            <a:xfrm>
              <a:off x="6438859" y="3418925"/>
              <a:ext cx="29458" cy="74066"/>
            </a:xfrm>
            <a:custGeom>
              <a:rect b="b" l="l" r="r" t="t"/>
              <a:pathLst>
                <a:path extrusionOk="0" h="176" w="70">
                  <a:moveTo>
                    <a:pt x="0" y="109"/>
                  </a:moveTo>
                  <a:lnTo>
                    <a:pt x="0" y="109"/>
                  </a:lnTo>
                  <a:cubicBezTo>
                    <a:pt x="0" y="86"/>
                    <a:pt x="6" y="62"/>
                    <a:pt x="10" y="41"/>
                  </a:cubicBezTo>
                  <a:cubicBezTo>
                    <a:pt x="14" y="31"/>
                    <a:pt x="16" y="23"/>
                    <a:pt x="22" y="14"/>
                  </a:cubicBezTo>
                  <a:cubicBezTo>
                    <a:pt x="26" y="6"/>
                    <a:pt x="36" y="0"/>
                    <a:pt x="43" y="0"/>
                  </a:cubicBezTo>
                  <a:cubicBezTo>
                    <a:pt x="55" y="0"/>
                    <a:pt x="65" y="12"/>
                    <a:pt x="69" y="21"/>
                  </a:cubicBezTo>
                  <a:cubicBezTo>
                    <a:pt x="71" y="33"/>
                    <a:pt x="69" y="45"/>
                    <a:pt x="65" y="55"/>
                  </a:cubicBezTo>
                  <a:cubicBezTo>
                    <a:pt x="59" y="66"/>
                    <a:pt x="53" y="76"/>
                    <a:pt x="49" y="86"/>
                  </a:cubicBezTo>
                  <a:cubicBezTo>
                    <a:pt x="42" y="104"/>
                    <a:pt x="39" y="123"/>
                    <a:pt x="42" y="143"/>
                  </a:cubicBezTo>
                  <a:cubicBezTo>
                    <a:pt x="43" y="151"/>
                    <a:pt x="45" y="158"/>
                    <a:pt x="43" y="164"/>
                  </a:cubicBezTo>
                  <a:cubicBezTo>
                    <a:pt x="36" y="188"/>
                    <a:pt x="20" y="170"/>
                    <a:pt x="14" y="158"/>
                  </a:cubicBezTo>
                  <a:cubicBezTo>
                    <a:pt x="6" y="145"/>
                    <a:pt x="2" y="127"/>
                    <a:pt x="0" y="109"/>
                  </a:cubicBezTo>
                  <a:close/>
                </a:path>
              </a:pathLst>
            </a:custGeom>
            <a:solidFill>
              <a:srgbClr val="FFE05E">
                <a:alpha val="32080"/>
              </a:srgbClr>
            </a:solidFill>
            <a:ln>
              <a:noFill/>
            </a:ln>
          </p:spPr>
          <p:txBody>
            <a:bodyPr anchorCtr="1" anchor="ctr" bIns="18350" lIns="90000" spcFirstLastPara="1" rIns="90000" wrap="square" tIns="18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35" name="Google Shape;1035;p33"/>
            <p:cNvSpPr/>
            <p:nvPr/>
          </p:nvSpPr>
          <p:spPr>
            <a:xfrm>
              <a:off x="6475051" y="3434917"/>
              <a:ext cx="74487" cy="77012"/>
            </a:xfrm>
            <a:custGeom>
              <a:rect b="b" l="l" r="r" t="t"/>
              <a:pathLst>
                <a:path extrusionOk="0" h="183" w="177">
                  <a:moveTo>
                    <a:pt x="143" y="130"/>
                  </a:moveTo>
                  <a:lnTo>
                    <a:pt x="143" y="130"/>
                  </a:lnTo>
                  <a:cubicBezTo>
                    <a:pt x="161" y="120"/>
                    <a:pt x="177" y="105"/>
                    <a:pt x="177" y="85"/>
                  </a:cubicBezTo>
                  <a:cubicBezTo>
                    <a:pt x="179" y="66"/>
                    <a:pt x="163" y="50"/>
                    <a:pt x="147" y="36"/>
                  </a:cubicBezTo>
                  <a:cubicBezTo>
                    <a:pt x="136" y="24"/>
                    <a:pt x="124" y="15"/>
                    <a:pt x="108" y="7"/>
                  </a:cubicBezTo>
                  <a:cubicBezTo>
                    <a:pt x="94" y="1"/>
                    <a:pt x="77" y="-3"/>
                    <a:pt x="63" y="3"/>
                  </a:cubicBezTo>
                  <a:cubicBezTo>
                    <a:pt x="44" y="11"/>
                    <a:pt x="32" y="30"/>
                    <a:pt x="24" y="48"/>
                  </a:cubicBezTo>
                  <a:cubicBezTo>
                    <a:pt x="14" y="71"/>
                    <a:pt x="6" y="95"/>
                    <a:pt x="3" y="118"/>
                  </a:cubicBezTo>
                  <a:cubicBezTo>
                    <a:pt x="-1" y="134"/>
                    <a:pt x="-1" y="152"/>
                    <a:pt x="4" y="165"/>
                  </a:cubicBezTo>
                  <a:cubicBezTo>
                    <a:pt x="28" y="215"/>
                    <a:pt x="118" y="150"/>
                    <a:pt x="143" y="130"/>
                  </a:cubicBezTo>
                  <a:close/>
                </a:path>
              </a:pathLst>
            </a:custGeom>
            <a:solidFill>
              <a:srgbClr val="FFE05E">
                <a:alpha val="32080"/>
              </a:srgbClr>
            </a:solidFill>
            <a:ln>
              <a:noFill/>
            </a:ln>
          </p:spPr>
          <p:txBody>
            <a:bodyPr anchorCtr="1" anchor="ctr" bIns="20875" lIns="90000" spcFirstLastPara="1" rIns="90000" wrap="square" tIns="20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pic>
        <p:nvPicPr>
          <p:cNvPr id="1036" name="Google Shape;1036;p33" title="NutriHealthLogo.png"/>
          <p:cNvPicPr preferRelativeResize="0"/>
          <p:nvPr/>
        </p:nvPicPr>
        <p:blipFill>
          <a:blip r:embed="rId3">
            <a:alphaModFix/>
          </a:blip>
          <a:stretch>
            <a:fillRect/>
          </a:stretch>
        </p:blipFill>
        <p:spPr>
          <a:xfrm>
            <a:off x="713225" y="924750"/>
            <a:ext cx="660475" cy="660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and Solution</a:t>
            </a:r>
            <a:endParaRPr/>
          </a:p>
        </p:txBody>
      </p:sp>
      <p:sp>
        <p:nvSpPr>
          <p:cNvPr id="1239" name="Google Shape;1239;p42"/>
          <p:cNvSpPr txBox="1"/>
          <p:nvPr/>
        </p:nvSpPr>
        <p:spPr>
          <a:xfrm>
            <a:off x="382150" y="1446550"/>
            <a:ext cx="7548000" cy="253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latin typeface="Raleway"/>
                <a:ea typeface="Raleway"/>
                <a:cs typeface="Raleway"/>
                <a:sym typeface="Raleway"/>
              </a:rPr>
              <a:t>Our Solution</a:t>
            </a:r>
            <a:endParaRPr b="1" sz="1300">
              <a:latin typeface="Raleway"/>
              <a:ea typeface="Raleway"/>
              <a:cs typeface="Raleway"/>
              <a:sym typeface="Raleway"/>
            </a:endParaRPr>
          </a:p>
          <a:p>
            <a:pPr indent="-311150" lvl="0" marL="457200" rtl="0" algn="l">
              <a:lnSpc>
                <a:spcPct val="115000"/>
              </a:lnSpc>
              <a:spcBef>
                <a:spcPts val="1200"/>
              </a:spcBef>
              <a:spcAft>
                <a:spcPts val="0"/>
              </a:spcAft>
              <a:buSzPts val="1300"/>
              <a:buFont typeface="Raleway"/>
              <a:buChar char="●"/>
            </a:pPr>
            <a:r>
              <a:rPr lang="en" sz="1300">
                <a:latin typeface="Raleway"/>
                <a:ea typeface="Raleway"/>
                <a:cs typeface="Raleway"/>
                <a:sym typeface="Raleway"/>
              </a:rPr>
              <a:t>Provide clear, scientifically validated answers to user questions</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Tailor advice to younger people based on their goals and dietary preferences</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Detect and correct common viral myths using a curated knowledge base</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Offer simple, actionable guidance instead of confusing mixed messages</a:t>
            </a:r>
            <a:endParaRPr sz="1300">
              <a:latin typeface="Raleway"/>
              <a:ea typeface="Raleway"/>
              <a:cs typeface="Raleway"/>
              <a:sym typeface="Raleway"/>
            </a:endParaRPr>
          </a:p>
          <a:p>
            <a:pPr indent="0" lvl="0" marL="0" rtl="0" algn="l">
              <a:spcBef>
                <a:spcPts val="1200"/>
              </a:spcBef>
              <a:spcAft>
                <a:spcPts val="0"/>
              </a:spcAft>
              <a:buNone/>
            </a:pPr>
            <a:r>
              <a:t/>
            </a:r>
            <a:endParaRPr b="1" sz="1300"/>
          </a:p>
        </p:txBody>
      </p:sp>
      <p:pic>
        <p:nvPicPr>
          <p:cNvPr id="1240" name="Google Shape;1240;p42"/>
          <p:cNvPicPr preferRelativeResize="0"/>
          <p:nvPr/>
        </p:nvPicPr>
        <p:blipFill>
          <a:blip r:embed="rId3">
            <a:alphaModFix/>
          </a:blip>
          <a:stretch>
            <a:fillRect/>
          </a:stretch>
        </p:blipFill>
        <p:spPr>
          <a:xfrm>
            <a:off x="6793799" y="591950"/>
            <a:ext cx="2266925" cy="4454674"/>
          </a:xfrm>
          <a:prstGeom prst="rect">
            <a:avLst/>
          </a:prstGeom>
          <a:noFill/>
          <a:ln>
            <a:noFill/>
          </a:ln>
        </p:spPr>
      </p:pic>
      <p:pic>
        <p:nvPicPr>
          <p:cNvPr id="1241" name="Google Shape;1241;p42"/>
          <p:cNvPicPr preferRelativeResize="0"/>
          <p:nvPr/>
        </p:nvPicPr>
        <p:blipFill>
          <a:blip r:embed="rId4">
            <a:alphaModFix/>
          </a:blip>
          <a:stretch>
            <a:fillRect/>
          </a:stretch>
        </p:blipFill>
        <p:spPr>
          <a:xfrm>
            <a:off x="6987059" y="895722"/>
            <a:ext cx="320425" cy="320425"/>
          </a:xfrm>
          <a:prstGeom prst="rect">
            <a:avLst/>
          </a:prstGeom>
          <a:noFill/>
          <a:ln>
            <a:noFill/>
          </a:ln>
        </p:spPr>
      </p:pic>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and Solution</a:t>
            </a:r>
            <a:endParaRPr/>
          </a:p>
        </p:txBody>
      </p:sp>
      <p:sp>
        <p:nvSpPr>
          <p:cNvPr id="1247" name="Google Shape;1247;p43"/>
          <p:cNvSpPr txBox="1"/>
          <p:nvPr/>
        </p:nvSpPr>
        <p:spPr>
          <a:xfrm>
            <a:off x="375775" y="1428900"/>
            <a:ext cx="7548000" cy="253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latin typeface="Raleway"/>
                <a:ea typeface="Raleway"/>
                <a:cs typeface="Raleway"/>
                <a:sym typeface="Raleway"/>
              </a:rPr>
              <a:t>How We Achieve This</a:t>
            </a:r>
            <a:endParaRPr b="1" sz="1300">
              <a:latin typeface="Raleway"/>
              <a:ea typeface="Raleway"/>
              <a:cs typeface="Raleway"/>
              <a:sym typeface="Raleway"/>
            </a:endParaRPr>
          </a:p>
          <a:p>
            <a:pPr indent="-311150" lvl="0" marL="457200" rtl="0" algn="l">
              <a:lnSpc>
                <a:spcPct val="115000"/>
              </a:lnSpc>
              <a:spcBef>
                <a:spcPts val="1200"/>
              </a:spcBef>
              <a:spcAft>
                <a:spcPts val="0"/>
              </a:spcAft>
              <a:buSzPts val="1300"/>
              <a:buFont typeface="Raleway"/>
              <a:buChar char="●"/>
            </a:pPr>
            <a:r>
              <a:rPr lang="en" sz="1300">
                <a:latin typeface="Raleway"/>
                <a:ea typeface="Raleway"/>
                <a:cs typeface="Raleway"/>
                <a:sym typeface="Raleway"/>
              </a:rPr>
              <a:t>Combine rule-based logic with structured nutrition data</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Use a myth-detection system to identify misinformation patterns</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Personalise responses using user profiles (goals, restrictions, lifestyle)</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Present information in friendly, digestible, non-technical language</a:t>
            </a:r>
            <a:endParaRPr sz="1300">
              <a:latin typeface="Raleway"/>
              <a:ea typeface="Raleway"/>
              <a:cs typeface="Raleway"/>
              <a:sym typeface="Raleway"/>
            </a:endParaRPr>
          </a:p>
          <a:p>
            <a:pPr indent="0" lvl="0" marL="0" rtl="0" algn="l">
              <a:spcBef>
                <a:spcPts val="1200"/>
              </a:spcBef>
              <a:spcAft>
                <a:spcPts val="0"/>
              </a:spcAft>
              <a:buNone/>
            </a:pPr>
            <a:r>
              <a:t/>
            </a:r>
            <a:endParaRPr b="1" sz="1300">
              <a:latin typeface="Raleway"/>
              <a:ea typeface="Raleway"/>
              <a:cs typeface="Raleway"/>
              <a:sym typeface="Raleway"/>
            </a:endParaRPr>
          </a:p>
        </p:txBody>
      </p:sp>
      <p:pic>
        <p:nvPicPr>
          <p:cNvPr descr="Businessman standing near board with graphs and charts pointing on chatboard with data analysis (provided by Getty Images)" id="1248" name="Google Shape;1248;p43"/>
          <p:cNvPicPr preferRelativeResize="0"/>
          <p:nvPr/>
        </p:nvPicPr>
        <p:blipFill>
          <a:blip r:embed="rId3">
            <a:alphaModFix/>
          </a:blip>
          <a:stretch>
            <a:fillRect/>
          </a:stretch>
        </p:blipFill>
        <p:spPr>
          <a:xfrm>
            <a:off x="6281100" y="1659450"/>
            <a:ext cx="2701650" cy="2072400"/>
          </a:xfrm>
          <a:prstGeom prst="rect">
            <a:avLst/>
          </a:prstGeom>
          <a:noFill/>
          <a:ln>
            <a:noFill/>
          </a:ln>
        </p:spPr>
      </p:pic>
      <p:grpSp>
        <p:nvGrpSpPr>
          <p:cNvPr id="1249" name="Google Shape;1249;p43"/>
          <p:cNvGrpSpPr/>
          <p:nvPr/>
        </p:nvGrpSpPr>
        <p:grpSpPr>
          <a:xfrm>
            <a:off x="6977457" y="4329238"/>
            <a:ext cx="314786" cy="434482"/>
            <a:chOff x="4111207" y="2657061"/>
            <a:chExt cx="314786" cy="434482"/>
          </a:xfrm>
        </p:grpSpPr>
        <p:sp>
          <p:nvSpPr>
            <p:cNvPr id="1250" name="Google Shape;1250;p43"/>
            <p:cNvSpPr/>
            <p:nvPr/>
          </p:nvSpPr>
          <p:spPr>
            <a:xfrm>
              <a:off x="4111207" y="2657061"/>
              <a:ext cx="314786" cy="434482"/>
            </a:xfrm>
            <a:custGeom>
              <a:rect b="b" l="l" r="r" t="t"/>
              <a:pathLst>
                <a:path extrusionOk="0" h="1579" w="1144">
                  <a:moveTo>
                    <a:pt x="1135" y="337"/>
                  </a:moveTo>
                  <a:lnTo>
                    <a:pt x="1135" y="337"/>
                  </a:lnTo>
                  <a:cubicBezTo>
                    <a:pt x="1074" y="181"/>
                    <a:pt x="1074" y="181"/>
                    <a:pt x="1074" y="181"/>
                  </a:cubicBezTo>
                  <a:cubicBezTo>
                    <a:pt x="1074" y="73"/>
                    <a:pt x="1074" y="73"/>
                    <a:pt x="1074" y="73"/>
                  </a:cubicBezTo>
                  <a:cubicBezTo>
                    <a:pt x="1074" y="33"/>
                    <a:pt x="1041" y="0"/>
                    <a:pt x="1001" y="0"/>
                  </a:cubicBezTo>
                  <a:cubicBezTo>
                    <a:pt x="370" y="0"/>
                    <a:pt x="370" y="0"/>
                    <a:pt x="370" y="0"/>
                  </a:cubicBezTo>
                  <a:cubicBezTo>
                    <a:pt x="356" y="0"/>
                    <a:pt x="346" y="11"/>
                    <a:pt x="346" y="24"/>
                  </a:cubicBezTo>
                  <a:cubicBezTo>
                    <a:pt x="346" y="37"/>
                    <a:pt x="356" y="47"/>
                    <a:pt x="370" y="47"/>
                  </a:cubicBezTo>
                  <a:cubicBezTo>
                    <a:pt x="1001" y="47"/>
                    <a:pt x="1001" y="47"/>
                    <a:pt x="1001" y="47"/>
                  </a:cubicBezTo>
                  <a:cubicBezTo>
                    <a:pt x="1016" y="47"/>
                    <a:pt x="1027" y="58"/>
                    <a:pt x="1027" y="73"/>
                  </a:cubicBezTo>
                  <a:cubicBezTo>
                    <a:pt x="1027" y="163"/>
                    <a:pt x="1027" y="163"/>
                    <a:pt x="1027" y="163"/>
                  </a:cubicBezTo>
                  <a:cubicBezTo>
                    <a:pt x="117" y="163"/>
                    <a:pt x="117" y="163"/>
                    <a:pt x="117" y="163"/>
                  </a:cubicBezTo>
                  <a:cubicBezTo>
                    <a:pt x="117" y="73"/>
                    <a:pt x="117" y="73"/>
                    <a:pt x="117" y="73"/>
                  </a:cubicBezTo>
                  <a:cubicBezTo>
                    <a:pt x="117" y="58"/>
                    <a:pt x="129" y="47"/>
                    <a:pt x="143" y="47"/>
                  </a:cubicBezTo>
                  <a:cubicBezTo>
                    <a:pt x="258" y="47"/>
                    <a:pt x="258" y="47"/>
                    <a:pt x="258" y="47"/>
                  </a:cubicBezTo>
                  <a:cubicBezTo>
                    <a:pt x="271" y="47"/>
                    <a:pt x="281" y="37"/>
                    <a:pt x="281" y="24"/>
                  </a:cubicBezTo>
                  <a:cubicBezTo>
                    <a:pt x="281" y="11"/>
                    <a:pt x="271" y="0"/>
                    <a:pt x="258" y="0"/>
                  </a:cubicBezTo>
                  <a:cubicBezTo>
                    <a:pt x="143" y="0"/>
                    <a:pt x="143" y="0"/>
                    <a:pt x="143" y="0"/>
                  </a:cubicBezTo>
                  <a:cubicBezTo>
                    <a:pt x="104" y="0"/>
                    <a:pt x="71" y="33"/>
                    <a:pt x="71" y="73"/>
                  </a:cubicBezTo>
                  <a:cubicBezTo>
                    <a:pt x="71" y="181"/>
                    <a:pt x="71" y="181"/>
                    <a:pt x="71" y="181"/>
                  </a:cubicBezTo>
                  <a:cubicBezTo>
                    <a:pt x="9" y="337"/>
                    <a:pt x="9" y="337"/>
                    <a:pt x="9" y="337"/>
                  </a:cubicBezTo>
                  <a:cubicBezTo>
                    <a:pt x="-4" y="358"/>
                    <a:pt x="-2" y="387"/>
                    <a:pt x="14" y="407"/>
                  </a:cubicBezTo>
                  <a:cubicBezTo>
                    <a:pt x="28" y="425"/>
                    <a:pt x="49" y="434"/>
                    <a:pt x="71" y="432"/>
                  </a:cubicBezTo>
                  <a:cubicBezTo>
                    <a:pt x="71" y="1460"/>
                    <a:pt x="71" y="1460"/>
                    <a:pt x="71" y="1460"/>
                  </a:cubicBezTo>
                  <a:cubicBezTo>
                    <a:pt x="71" y="1526"/>
                    <a:pt x="124" y="1579"/>
                    <a:pt x="190" y="1579"/>
                  </a:cubicBezTo>
                  <a:cubicBezTo>
                    <a:pt x="525" y="1579"/>
                    <a:pt x="525" y="1579"/>
                    <a:pt x="525" y="1579"/>
                  </a:cubicBezTo>
                  <a:cubicBezTo>
                    <a:pt x="538" y="1579"/>
                    <a:pt x="549" y="1569"/>
                    <a:pt x="549" y="1556"/>
                  </a:cubicBezTo>
                  <a:cubicBezTo>
                    <a:pt x="549" y="1543"/>
                    <a:pt x="538" y="1533"/>
                    <a:pt x="525" y="1533"/>
                  </a:cubicBezTo>
                  <a:cubicBezTo>
                    <a:pt x="190" y="1533"/>
                    <a:pt x="190" y="1533"/>
                    <a:pt x="190" y="1533"/>
                  </a:cubicBezTo>
                  <a:cubicBezTo>
                    <a:pt x="149" y="1533"/>
                    <a:pt x="117" y="1500"/>
                    <a:pt x="117" y="1460"/>
                  </a:cubicBezTo>
                  <a:cubicBezTo>
                    <a:pt x="117" y="1218"/>
                    <a:pt x="117" y="1218"/>
                    <a:pt x="117" y="1218"/>
                  </a:cubicBezTo>
                  <a:cubicBezTo>
                    <a:pt x="239" y="1218"/>
                    <a:pt x="239" y="1218"/>
                    <a:pt x="239" y="1218"/>
                  </a:cubicBezTo>
                  <a:cubicBezTo>
                    <a:pt x="251" y="1218"/>
                    <a:pt x="262" y="1208"/>
                    <a:pt x="262" y="1194"/>
                  </a:cubicBezTo>
                  <a:cubicBezTo>
                    <a:pt x="262" y="1182"/>
                    <a:pt x="251" y="1172"/>
                    <a:pt x="239" y="1172"/>
                  </a:cubicBezTo>
                  <a:cubicBezTo>
                    <a:pt x="117" y="1172"/>
                    <a:pt x="117" y="1172"/>
                    <a:pt x="117" y="1172"/>
                  </a:cubicBezTo>
                  <a:cubicBezTo>
                    <a:pt x="117" y="1083"/>
                    <a:pt x="117" y="1083"/>
                    <a:pt x="117" y="1083"/>
                  </a:cubicBezTo>
                  <a:cubicBezTo>
                    <a:pt x="189" y="1083"/>
                    <a:pt x="189" y="1083"/>
                    <a:pt x="189" y="1083"/>
                  </a:cubicBezTo>
                  <a:cubicBezTo>
                    <a:pt x="203" y="1083"/>
                    <a:pt x="213" y="1073"/>
                    <a:pt x="213" y="1060"/>
                  </a:cubicBezTo>
                  <a:cubicBezTo>
                    <a:pt x="213" y="1048"/>
                    <a:pt x="203" y="1036"/>
                    <a:pt x="189" y="1036"/>
                  </a:cubicBezTo>
                  <a:cubicBezTo>
                    <a:pt x="117" y="1036"/>
                    <a:pt x="117" y="1036"/>
                    <a:pt x="117" y="1036"/>
                  </a:cubicBezTo>
                  <a:cubicBezTo>
                    <a:pt x="117" y="948"/>
                    <a:pt x="117" y="948"/>
                    <a:pt x="117" y="948"/>
                  </a:cubicBezTo>
                  <a:cubicBezTo>
                    <a:pt x="304" y="948"/>
                    <a:pt x="304" y="948"/>
                    <a:pt x="304" y="948"/>
                  </a:cubicBezTo>
                  <a:cubicBezTo>
                    <a:pt x="316" y="948"/>
                    <a:pt x="326" y="938"/>
                    <a:pt x="326" y="925"/>
                  </a:cubicBezTo>
                  <a:cubicBezTo>
                    <a:pt x="326" y="913"/>
                    <a:pt x="316" y="902"/>
                    <a:pt x="304" y="902"/>
                  </a:cubicBezTo>
                  <a:cubicBezTo>
                    <a:pt x="117" y="902"/>
                    <a:pt x="117" y="902"/>
                    <a:pt x="117" y="902"/>
                  </a:cubicBezTo>
                  <a:cubicBezTo>
                    <a:pt x="117" y="647"/>
                    <a:pt x="117" y="647"/>
                    <a:pt x="117" y="647"/>
                  </a:cubicBezTo>
                  <a:lnTo>
                    <a:pt x="119" y="647"/>
                  </a:lnTo>
                  <a:cubicBezTo>
                    <a:pt x="159" y="618"/>
                    <a:pt x="207" y="600"/>
                    <a:pt x="260" y="593"/>
                  </a:cubicBezTo>
                  <a:cubicBezTo>
                    <a:pt x="347" y="582"/>
                    <a:pt x="438" y="593"/>
                    <a:pt x="517" y="606"/>
                  </a:cubicBezTo>
                  <a:cubicBezTo>
                    <a:pt x="541" y="609"/>
                    <a:pt x="566" y="614"/>
                    <a:pt x="589" y="618"/>
                  </a:cubicBezTo>
                  <a:cubicBezTo>
                    <a:pt x="654" y="629"/>
                    <a:pt x="721" y="640"/>
                    <a:pt x="788" y="644"/>
                  </a:cubicBezTo>
                  <a:cubicBezTo>
                    <a:pt x="868" y="650"/>
                    <a:pt x="950" y="642"/>
                    <a:pt x="1027" y="619"/>
                  </a:cubicBezTo>
                  <a:cubicBezTo>
                    <a:pt x="1027" y="902"/>
                    <a:pt x="1027" y="902"/>
                    <a:pt x="1027" y="902"/>
                  </a:cubicBezTo>
                  <a:cubicBezTo>
                    <a:pt x="843" y="902"/>
                    <a:pt x="843" y="902"/>
                    <a:pt x="843" y="902"/>
                  </a:cubicBezTo>
                  <a:cubicBezTo>
                    <a:pt x="831" y="902"/>
                    <a:pt x="820" y="913"/>
                    <a:pt x="820" y="925"/>
                  </a:cubicBezTo>
                  <a:cubicBezTo>
                    <a:pt x="820" y="938"/>
                    <a:pt x="831" y="948"/>
                    <a:pt x="843" y="948"/>
                  </a:cubicBezTo>
                  <a:cubicBezTo>
                    <a:pt x="1027" y="948"/>
                    <a:pt x="1027" y="948"/>
                    <a:pt x="1027" y="948"/>
                  </a:cubicBezTo>
                  <a:cubicBezTo>
                    <a:pt x="1027" y="1036"/>
                    <a:pt x="1027" y="1036"/>
                    <a:pt x="1027" y="1036"/>
                  </a:cubicBezTo>
                  <a:cubicBezTo>
                    <a:pt x="957" y="1036"/>
                    <a:pt x="957" y="1036"/>
                    <a:pt x="957" y="1036"/>
                  </a:cubicBezTo>
                  <a:cubicBezTo>
                    <a:pt x="944" y="1036"/>
                    <a:pt x="934" y="1048"/>
                    <a:pt x="934" y="1060"/>
                  </a:cubicBezTo>
                  <a:cubicBezTo>
                    <a:pt x="934" y="1073"/>
                    <a:pt x="944" y="1083"/>
                    <a:pt x="957" y="1083"/>
                  </a:cubicBezTo>
                  <a:cubicBezTo>
                    <a:pt x="1027" y="1083"/>
                    <a:pt x="1027" y="1083"/>
                    <a:pt x="1027" y="1083"/>
                  </a:cubicBezTo>
                  <a:cubicBezTo>
                    <a:pt x="1027" y="1172"/>
                    <a:pt x="1027" y="1172"/>
                    <a:pt x="1027" y="1172"/>
                  </a:cubicBezTo>
                  <a:cubicBezTo>
                    <a:pt x="908" y="1172"/>
                    <a:pt x="908" y="1172"/>
                    <a:pt x="908" y="1172"/>
                  </a:cubicBezTo>
                  <a:cubicBezTo>
                    <a:pt x="896" y="1172"/>
                    <a:pt x="885" y="1182"/>
                    <a:pt x="885" y="1194"/>
                  </a:cubicBezTo>
                  <a:cubicBezTo>
                    <a:pt x="885" y="1208"/>
                    <a:pt x="896" y="1218"/>
                    <a:pt x="908" y="1218"/>
                  </a:cubicBezTo>
                  <a:cubicBezTo>
                    <a:pt x="1027" y="1218"/>
                    <a:pt x="1027" y="1218"/>
                    <a:pt x="1027" y="1218"/>
                  </a:cubicBezTo>
                  <a:cubicBezTo>
                    <a:pt x="1027" y="1460"/>
                    <a:pt x="1027" y="1460"/>
                    <a:pt x="1027" y="1460"/>
                  </a:cubicBezTo>
                  <a:cubicBezTo>
                    <a:pt x="1027" y="1500"/>
                    <a:pt x="996" y="1533"/>
                    <a:pt x="956" y="1533"/>
                  </a:cubicBezTo>
                  <a:cubicBezTo>
                    <a:pt x="637" y="1533"/>
                    <a:pt x="637" y="1533"/>
                    <a:pt x="637" y="1533"/>
                  </a:cubicBezTo>
                  <a:cubicBezTo>
                    <a:pt x="624" y="1533"/>
                    <a:pt x="614" y="1543"/>
                    <a:pt x="614" y="1556"/>
                  </a:cubicBezTo>
                  <a:cubicBezTo>
                    <a:pt x="614" y="1569"/>
                    <a:pt x="624" y="1579"/>
                    <a:pt x="637" y="1579"/>
                  </a:cubicBezTo>
                  <a:cubicBezTo>
                    <a:pt x="956" y="1579"/>
                    <a:pt x="956" y="1579"/>
                    <a:pt x="956" y="1579"/>
                  </a:cubicBezTo>
                  <a:cubicBezTo>
                    <a:pt x="1020" y="1579"/>
                    <a:pt x="1074" y="1526"/>
                    <a:pt x="1074" y="1460"/>
                  </a:cubicBezTo>
                  <a:cubicBezTo>
                    <a:pt x="1074" y="432"/>
                    <a:pt x="1074" y="432"/>
                    <a:pt x="1074" y="432"/>
                  </a:cubicBezTo>
                  <a:cubicBezTo>
                    <a:pt x="1095" y="434"/>
                    <a:pt x="1117" y="425"/>
                    <a:pt x="1131" y="407"/>
                  </a:cubicBezTo>
                  <a:cubicBezTo>
                    <a:pt x="1138" y="397"/>
                    <a:pt x="1142" y="386"/>
                    <a:pt x="1144" y="375"/>
                  </a:cubicBezTo>
                  <a:lnTo>
                    <a:pt x="1144" y="362"/>
                  </a:lnTo>
                  <a:cubicBezTo>
                    <a:pt x="1143" y="353"/>
                    <a:pt x="1140" y="344"/>
                    <a:pt x="1135" y="337"/>
                  </a:cubicBezTo>
                  <a:moveTo>
                    <a:pt x="669" y="208"/>
                  </a:moveTo>
                  <a:lnTo>
                    <a:pt x="669" y="208"/>
                  </a:lnTo>
                  <a:cubicBezTo>
                    <a:pt x="700" y="257"/>
                    <a:pt x="700" y="257"/>
                    <a:pt x="700" y="257"/>
                  </a:cubicBezTo>
                  <a:cubicBezTo>
                    <a:pt x="701" y="259"/>
                    <a:pt x="702" y="263"/>
                    <a:pt x="702" y="267"/>
                  </a:cubicBezTo>
                  <a:cubicBezTo>
                    <a:pt x="702" y="278"/>
                    <a:pt x="694" y="285"/>
                    <a:pt x="683" y="285"/>
                  </a:cubicBezTo>
                  <a:cubicBezTo>
                    <a:pt x="652" y="285"/>
                    <a:pt x="623" y="271"/>
                    <a:pt x="605" y="246"/>
                  </a:cubicBezTo>
                  <a:cubicBezTo>
                    <a:pt x="601" y="242"/>
                    <a:pt x="600" y="238"/>
                    <a:pt x="599" y="233"/>
                  </a:cubicBezTo>
                  <a:cubicBezTo>
                    <a:pt x="598" y="208"/>
                    <a:pt x="598" y="208"/>
                    <a:pt x="598" y="208"/>
                  </a:cubicBezTo>
                  <a:lnTo>
                    <a:pt x="669" y="208"/>
                  </a:lnTo>
                  <a:moveTo>
                    <a:pt x="548" y="208"/>
                  </a:moveTo>
                  <a:lnTo>
                    <a:pt x="548" y="208"/>
                  </a:lnTo>
                  <a:cubicBezTo>
                    <a:pt x="546" y="233"/>
                    <a:pt x="546" y="233"/>
                    <a:pt x="546" y="233"/>
                  </a:cubicBezTo>
                  <a:cubicBezTo>
                    <a:pt x="544" y="238"/>
                    <a:pt x="543" y="242"/>
                    <a:pt x="541" y="246"/>
                  </a:cubicBezTo>
                  <a:cubicBezTo>
                    <a:pt x="522" y="271"/>
                    <a:pt x="492" y="285"/>
                    <a:pt x="462" y="285"/>
                  </a:cubicBezTo>
                  <a:cubicBezTo>
                    <a:pt x="451" y="285"/>
                    <a:pt x="442" y="278"/>
                    <a:pt x="442" y="267"/>
                  </a:cubicBezTo>
                  <a:cubicBezTo>
                    <a:pt x="442" y="263"/>
                    <a:pt x="443" y="259"/>
                    <a:pt x="446" y="257"/>
                  </a:cubicBezTo>
                  <a:cubicBezTo>
                    <a:pt x="475" y="208"/>
                    <a:pt x="475" y="208"/>
                    <a:pt x="475" y="208"/>
                  </a:cubicBezTo>
                  <a:lnTo>
                    <a:pt x="548" y="208"/>
                  </a:lnTo>
                  <a:moveTo>
                    <a:pt x="791" y="599"/>
                  </a:moveTo>
                  <a:lnTo>
                    <a:pt x="791" y="599"/>
                  </a:lnTo>
                  <a:cubicBezTo>
                    <a:pt x="726" y="595"/>
                    <a:pt x="660" y="583"/>
                    <a:pt x="597" y="572"/>
                  </a:cubicBezTo>
                  <a:cubicBezTo>
                    <a:pt x="573" y="568"/>
                    <a:pt x="549" y="564"/>
                    <a:pt x="524" y="560"/>
                  </a:cubicBezTo>
                  <a:cubicBezTo>
                    <a:pt x="442" y="548"/>
                    <a:pt x="347" y="534"/>
                    <a:pt x="254" y="547"/>
                  </a:cubicBezTo>
                  <a:cubicBezTo>
                    <a:pt x="204" y="554"/>
                    <a:pt x="158" y="570"/>
                    <a:pt x="117" y="592"/>
                  </a:cubicBezTo>
                  <a:cubicBezTo>
                    <a:pt x="117" y="420"/>
                    <a:pt x="117" y="420"/>
                    <a:pt x="117" y="420"/>
                  </a:cubicBezTo>
                  <a:cubicBezTo>
                    <a:pt x="122" y="418"/>
                    <a:pt x="122" y="418"/>
                    <a:pt x="122" y="418"/>
                  </a:cubicBezTo>
                  <a:cubicBezTo>
                    <a:pt x="154" y="408"/>
                    <a:pt x="188" y="408"/>
                    <a:pt x="219" y="418"/>
                  </a:cubicBezTo>
                  <a:cubicBezTo>
                    <a:pt x="309" y="446"/>
                    <a:pt x="309" y="446"/>
                    <a:pt x="309" y="446"/>
                  </a:cubicBezTo>
                  <a:cubicBezTo>
                    <a:pt x="350" y="458"/>
                    <a:pt x="393" y="458"/>
                    <a:pt x="433" y="446"/>
                  </a:cubicBezTo>
                  <a:cubicBezTo>
                    <a:pt x="524" y="418"/>
                    <a:pt x="524" y="418"/>
                    <a:pt x="524" y="418"/>
                  </a:cubicBezTo>
                  <a:cubicBezTo>
                    <a:pt x="556" y="408"/>
                    <a:pt x="589" y="408"/>
                    <a:pt x="621" y="418"/>
                  </a:cubicBezTo>
                  <a:cubicBezTo>
                    <a:pt x="711" y="446"/>
                    <a:pt x="711" y="446"/>
                    <a:pt x="711" y="446"/>
                  </a:cubicBezTo>
                  <a:cubicBezTo>
                    <a:pt x="732" y="453"/>
                    <a:pt x="752" y="455"/>
                    <a:pt x="773" y="455"/>
                  </a:cubicBezTo>
                  <a:cubicBezTo>
                    <a:pt x="794" y="455"/>
                    <a:pt x="815" y="453"/>
                    <a:pt x="835" y="446"/>
                  </a:cubicBezTo>
                  <a:cubicBezTo>
                    <a:pt x="926" y="418"/>
                    <a:pt x="926" y="418"/>
                    <a:pt x="926" y="418"/>
                  </a:cubicBezTo>
                  <a:cubicBezTo>
                    <a:pt x="958" y="408"/>
                    <a:pt x="991" y="408"/>
                    <a:pt x="1023" y="418"/>
                  </a:cubicBezTo>
                  <a:cubicBezTo>
                    <a:pt x="1027" y="420"/>
                    <a:pt x="1027" y="420"/>
                    <a:pt x="1027" y="420"/>
                  </a:cubicBezTo>
                  <a:cubicBezTo>
                    <a:pt x="1027" y="572"/>
                    <a:pt x="1027" y="572"/>
                    <a:pt x="1027" y="572"/>
                  </a:cubicBezTo>
                  <a:cubicBezTo>
                    <a:pt x="952" y="595"/>
                    <a:pt x="871" y="605"/>
                    <a:pt x="791" y="599"/>
                  </a:cubicBezTo>
                  <a:moveTo>
                    <a:pt x="1094" y="380"/>
                  </a:moveTo>
                  <a:lnTo>
                    <a:pt x="1094" y="380"/>
                  </a:lnTo>
                  <a:cubicBezTo>
                    <a:pt x="1092" y="382"/>
                    <a:pt x="1086" y="389"/>
                    <a:pt x="1075" y="385"/>
                  </a:cubicBezTo>
                  <a:cubicBezTo>
                    <a:pt x="1036" y="374"/>
                    <a:pt x="1036" y="374"/>
                    <a:pt x="1036" y="374"/>
                  </a:cubicBezTo>
                  <a:cubicBezTo>
                    <a:pt x="996" y="362"/>
                    <a:pt x="952" y="362"/>
                    <a:pt x="913" y="374"/>
                  </a:cubicBezTo>
                  <a:cubicBezTo>
                    <a:pt x="822" y="401"/>
                    <a:pt x="822" y="401"/>
                    <a:pt x="822" y="401"/>
                  </a:cubicBezTo>
                  <a:cubicBezTo>
                    <a:pt x="790" y="412"/>
                    <a:pt x="757" y="412"/>
                    <a:pt x="725" y="401"/>
                  </a:cubicBezTo>
                  <a:cubicBezTo>
                    <a:pt x="634" y="374"/>
                    <a:pt x="634" y="374"/>
                    <a:pt x="634" y="374"/>
                  </a:cubicBezTo>
                  <a:cubicBezTo>
                    <a:pt x="614" y="367"/>
                    <a:pt x="593" y="364"/>
                    <a:pt x="573" y="364"/>
                  </a:cubicBezTo>
                  <a:cubicBezTo>
                    <a:pt x="551" y="364"/>
                    <a:pt x="531" y="367"/>
                    <a:pt x="510" y="374"/>
                  </a:cubicBezTo>
                  <a:cubicBezTo>
                    <a:pt x="419" y="401"/>
                    <a:pt x="419" y="401"/>
                    <a:pt x="419" y="401"/>
                  </a:cubicBezTo>
                  <a:cubicBezTo>
                    <a:pt x="388" y="412"/>
                    <a:pt x="355" y="412"/>
                    <a:pt x="323" y="401"/>
                  </a:cubicBezTo>
                  <a:cubicBezTo>
                    <a:pt x="233" y="374"/>
                    <a:pt x="233" y="374"/>
                    <a:pt x="233" y="374"/>
                  </a:cubicBezTo>
                  <a:cubicBezTo>
                    <a:pt x="192" y="362"/>
                    <a:pt x="149" y="362"/>
                    <a:pt x="108" y="374"/>
                  </a:cubicBezTo>
                  <a:cubicBezTo>
                    <a:pt x="88" y="380"/>
                    <a:pt x="88" y="380"/>
                    <a:pt x="88" y="380"/>
                  </a:cubicBezTo>
                  <a:lnTo>
                    <a:pt x="87" y="380"/>
                  </a:lnTo>
                  <a:cubicBezTo>
                    <a:pt x="70" y="385"/>
                    <a:pt x="70" y="385"/>
                    <a:pt x="70" y="385"/>
                  </a:cubicBezTo>
                  <a:cubicBezTo>
                    <a:pt x="59" y="389"/>
                    <a:pt x="53" y="382"/>
                    <a:pt x="50" y="380"/>
                  </a:cubicBezTo>
                  <a:cubicBezTo>
                    <a:pt x="49" y="378"/>
                    <a:pt x="43" y="368"/>
                    <a:pt x="50" y="359"/>
                  </a:cubicBezTo>
                  <a:cubicBezTo>
                    <a:pt x="50" y="358"/>
                    <a:pt x="51" y="356"/>
                    <a:pt x="51" y="355"/>
                  </a:cubicBezTo>
                  <a:cubicBezTo>
                    <a:pt x="109" y="208"/>
                    <a:pt x="109" y="208"/>
                    <a:pt x="109" y="208"/>
                  </a:cubicBezTo>
                  <a:cubicBezTo>
                    <a:pt x="421" y="208"/>
                    <a:pt x="421" y="208"/>
                    <a:pt x="421" y="208"/>
                  </a:cubicBezTo>
                  <a:cubicBezTo>
                    <a:pt x="406" y="232"/>
                    <a:pt x="406" y="232"/>
                    <a:pt x="406" y="232"/>
                  </a:cubicBezTo>
                  <a:cubicBezTo>
                    <a:pt x="399" y="242"/>
                    <a:pt x="396" y="255"/>
                    <a:pt x="396" y="267"/>
                  </a:cubicBezTo>
                  <a:cubicBezTo>
                    <a:pt x="396" y="303"/>
                    <a:pt x="425" y="332"/>
                    <a:pt x="462" y="332"/>
                  </a:cubicBezTo>
                  <a:cubicBezTo>
                    <a:pt x="505" y="332"/>
                    <a:pt x="546" y="313"/>
                    <a:pt x="573" y="280"/>
                  </a:cubicBezTo>
                  <a:cubicBezTo>
                    <a:pt x="600" y="313"/>
                    <a:pt x="641" y="332"/>
                    <a:pt x="683" y="332"/>
                  </a:cubicBezTo>
                  <a:cubicBezTo>
                    <a:pt x="719" y="332"/>
                    <a:pt x="749" y="303"/>
                    <a:pt x="749" y="267"/>
                  </a:cubicBezTo>
                  <a:cubicBezTo>
                    <a:pt x="749" y="255"/>
                    <a:pt x="746" y="242"/>
                    <a:pt x="739" y="232"/>
                  </a:cubicBezTo>
                  <a:cubicBezTo>
                    <a:pt x="724" y="208"/>
                    <a:pt x="724" y="208"/>
                    <a:pt x="724" y="208"/>
                  </a:cubicBezTo>
                  <a:cubicBezTo>
                    <a:pt x="1035" y="208"/>
                    <a:pt x="1035" y="208"/>
                    <a:pt x="1035" y="208"/>
                  </a:cubicBezTo>
                  <a:cubicBezTo>
                    <a:pt x="1093" y="355"/>
                    <a:pt x="1093" y="355"/>
                    <a:pt x="1093" y="355"/>
                  </a:cubicBezTo>
                  <a:cubicBezTo>
                    <a:pt x="1093" y="356"/>
                    <a:pt x="1094" y="358"/>
                    <a:pt x="1095" y="359"/>
                  </a:cubicBezTo>
                  <a:cubicBezTo>
                    <a:pt x="1101" y="368"/>
                    <a:pt x="1095" y="378"/>
                    <a:pt x="1094" y="380"/>
                  </a:cubicBezTo>
                  <a:moveTo>
                    <a:pt x="1094" y="380"/>
                  </a:moveTo>
                  <a:lnTo>
                    <a:pt x="1094" y="38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1" name="Google Shape;1251;p43"/>
            <p:cNvSpPr/>
            <p:nvPr/>
          </p:nvSpPr>
          <p:spPr>
            <a:xfrm>
              <a:off x="4206688" y="2874989"/>
              <a:ext cx="124098" cy="124373"/>
            </a:xfrm>
            <a:custGeom>
              <a:rect b="b" l="l" r="r" t="t"/>
              <a:pathLst>
                <a:path extrusionOk="0" h="452" w="451">
                  <a:moveTo>
                    <a:pt x="101" y="85"/>
                  </a:moveTo>
                  <a:lnTo>
                    <a:pt x="101" y="85"/>
                  </a:lnTo>
                  <a:cubicBezTo>
                    <a:pt x="101" y="183"/>
                    <a:pt x="101" y="183"/>
                    <a:pt x="101" y="183"/>
                  </a:cubicBezTo>
                  <a:cubicBezTo>
                    <a:pt x="17" y="232"/>
                    <a:pt x="17" y="232"/>
                    <a:pt x="17" y="232"/>
                  </a:cubicBezTo>
                  <a:cubicBezTo>
                    <a:pt x="7" y="238"/>
                    <a:pt x="0" y="249"/>
                    <a:pt x="0" y="261"/>
                  </a:cubicBezTo>
                  <a:cubicBezTo>
                    <a:pt x="0" y="366"/>
                    <a:pt x="0" y="366"/>
                    <a:pt x="0" y="366"/>
                  </a:cubicBezTo>
                  <a:cubicBezTo>
                    <a:pt x="0" y="377"/>
                    <a:pt x="7" y="389"/>
                    <a:pt x="17" y="396"/>
                  </a:cubicBezTo>
                  <a:cubicBezTo>
                    <a:pt x="107" y="448"/>
                    <a:pt x="107" y="448"/>
                    <a:pt x="107" y="448"/>
                  </a:cubicBezTo>
                  <a:cubicBezTo>
                    <a:pt x="112" y="450"/>
                    <a:pt x="118" y="452"/>
                    <a:pt x="124" y="452"/>
                  </a:cubicBezTo>
                  <a:cubicBezTo>
                    <a:pt x="131" y="452"/>
                    <a:pt x="136" y="450"/>
                    <a:pt x="141" y="448"/>
                  </a:cubicBezTo>
                  <a:cubicBezTo>
                    <a:pt x="226" y="399"/>
                    <a:pt x="226" y="399"/>
                    <a:pt x="226" y="399"/>
                  </a:cubicBezTo>
                  <a:cubicBezTo>
                    <a:pt x="310" y="448"/>
                    <a:pt x="310" y="448"/>
                    <a:pt x="310" y="448"/>
                  </a:cubicBezTo>
                  <a:cubicBezTo>
                    <a:pt x="314" y="450"/>
                    <a:pt x="321" y="452"/>
                    <a:pt x="327" y="452"/>
                  </a:cubicBezTo>
                  <a:cubicBezTo>
                    <a:pt x="333" y="452"/>
                    <a:pt x="338" y="450"/>
                    <a:pt x="344" y="448"/>
                  </a:cubicBezTo>
                  <a:cubicBezTo>
                    <a:pt x="434" y="396"/>
                    <a:pt x="434" y="396"/>
                    <a:pt x="434" y="396"/>
                  </a:cubicBezTo>
                  <a:cubicBezTo>
                    <a:pt x="445" y="389"/>
                    <a:pt x="451" y="377"/>
                    <a:pt x="451" y="366"/>
                  </a:cubicBezTo>
                  <a:cubicBezTo>
                    <a:pt x="451" y="261"/>
                    <a:pt x="451" y="261"/>
                    <a:pt x="451" y="261"/>
                  </a:cubicBezTo>
                  <a:cubicBezTo>
                    <a:pt x="451" y="249"/>
                    <a:pt x="445" y="238"/>
                    <a:pt x="434" y="232"/>
                  </a:cubicBezTo>
                  <a:cubicBezTo>
                    <a:pt x="350" y="183"/>
                    <a:pt x="350" y="183"/>
                    <a:pt x="350" y="183"/>
                  </a:cubicBezTo>
                  <a:cubicBezTo>
                    <a:pt x="350" y="85"/>
                    <a:pt x="350" y="85"/>
                    <a:pt x="350" y="85"/>
                  </a:cubicBezTo>
                  <a:cubicBezTo>
                    <a:pt x="350" y="74"/>
                    <a:pt x="343" y="63"/>
                    <a:pt x="333" y="56"/>
                  </a:cubicBezTo>
                  <a:cubicBezTo>
                    <a:pt x="243" y="4"/>
                    <a:pt x="243" y="4"/>
                    <a:pt x="243" y="4"/>
                  </a:cubicBezTo>
                  <a:cubicBezTo>
                    <a:pt x="232" y="-2"/>
                    <a:pt x="219" y="-2"/>
                    <a:pt x="208" y="4"/>
                  </a:cubicBezTo>
                  <a:cubicBezTo>
                    <a:pt x="118" y="56"/>
                    <a:pt x="118" y="56"/>
                    <a:pt x="118" y="56"/>
                  </a:cubicBezTo>
                  <a:cubicBezTo>
                    <a:pt x="108" y="63"/>
                    <a:pt x="101" y="74"/>
                    <a:pt x="101" y="85"/>
                  </a:cubicBezTo>
                  <a:moveTo>
                    <a:pt x="124" y="404"/>
                  </a:moveTo>
                  <a:lnTo>
                    <a:pt x="124" y="404"/>
                  </a:lnTo>
                  <a:cubicBezTo>
                    <a:pt x="45" y="359"/>
                    <a:pt x="45" y="359"/>
                    <a:pt x="45" y="359"/>
                  </a:cubicBezTo>
                  <a:cubicBezTo>
                    <a:pt x="45" y="268"/>
                    <a:pt x="45" y="268"/>
                    <a:pt x="45" y="268"/>
                  </a:cubicBezTo>
                  <a:cubicBezTo>
                    <a:pt x="124" y="223"/>
                    <a:pt x="124" y="223"/>
                    <a:pt x="124" y="223"/>
                  </a:cubicBezTo>
                  <a:cubicBezTo>
                    <a:pt x="202" y="268"/>
                    <a:pt x="202" y="268"/>
                    <a:pt x="202" y="268"/>
                  </a:cubicBezTo>
                  <a:cubicBezTo>
                    <a:pt x="202" y="359"/>
                    <a:pt x="202" y="359"/>
                    <a:pt x="202" y="359"/>
                  </a:cubicBezTo>
                  <a:lnTo>
                    <a:pt x="124" y="404"/>
                  </a:lnTo>
                  <a:moveTo>
                    <a:pt x="405" y="359"/>
                  </a:moveTo>
                  <a:lnTo>
                    <a:pt x="405" y="359"/>
                  </a:lnTo>
                  <a:cubicBezTo>
                    <a:pt x="327" y="404"/>
                    <a:pt x="327" y="404"/>
                    <a:pt x="327" y="404"/>
                  </a:cubicBezTo>
                  <a:cubicBezTo>
                    <a:pt x="249" y="359"/>
                    <a:pt x="249" y="359"/>
                    <a:pt x="249" y="359"/>
                  </a:cubicBezTo>
                  <a:cubicBezTo>
                    <a:pt x="249" y="268"/>
                    <a:pt x="249" y="268"/>
                    <a:pt x="249" y="268"/>
                  </a:cubicBezTo>
                  <a:cubicBezTo>
                    <a:pt x="327" y="223"/>
                    <a:pt x="327" y="223"/>
                    <a:pt x="327" y="223"/>
                  </a:cubicBezTo>
                  <a:cubicBezTo>
                    <a:pt x="405" y="268"/>
                    <a:pt x="405" y="268"/>
                    <a:pt x="405" y="268"/>
                  </a:cubicBezTo>
                  <a:lnTo>
                    <a:pt x="405" y="359"/>
                  </a:lnTo>
                  <a:moveTo>
                    <a:pt x="226" y="48"/>
                  </a:moveTo>
                  <a:lnTo>
                    <a:pt x="226" y="48"/>
                  </a:lnTo>
                  <a:cubicBezTo>
                    <a:pt x="303" y="93"/>
                    <a:pt x="303" y="93"/>
                    <a:pt x="303" y="93"/>
                  </a:cubicBezTo>
                  <a:cubicBezTo>
                    <a:pt x="303" y="183"/>
                    <a:pt x="303" y="183"/>
                    <a:pt x="303" y="183"/>
                  </a:cubicBezTo>
                  <a:cubicBezTo>
                    <a:pt x="226" y="229"/>
                    <a:pt x="226" y="229"/>
                    <a:pt x="226" y="229"/>
                  </a:cubicBezTo>
                  <a:cubicBezTo>
                    <a:pt x="148" y="183"/>
                    <a:pt x="148" y="183"/>
                    <a:pt x="148" y="183"/>
                  </a:cubicBezTo>
                  <a:cubicBezTo>
                    <a:pt x="148" y="93"/>
                    <a:pt x="148" y="93"/>
                    <a:pt x="148" y="93"/>
                  </a:cubicBezTo>
                  <a:lnTo>
                    <a:pt x="226" y="48"/>
                  </a:lnTo>
                  <a:moveTo>
                    <a:pt x="226" y="48"/>
                  </a:moveTo>
                  <a:lnTo>
                    <a:pt x="226" y="48"/>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2" name="Google Shape;1252;p43"/>
            <p:cNvSpPr/>
            <p:nvPr/>
          </p:nvSpPr>
          <p:spPr>
            <a:xfrm>
              <a:off x="4171467" y="3048067"/>
              <a:ext cx="194815" cy="12933"/>
            </a:xfrm>
            <a:custGeom>
              <a:rect b="b" l="l" r="r" t="t"/>
              <a:pathLst>
                <a:path extrusionOk="0" h="47" w="708">
                  <a:moveTo>
                    <a:pt x="0" y="23"/>
                  </a:moveTo>
                  <a:lnTo>
                    <a:pt x="0" y="23"/>
                  </a:lnTo>
                  <a:cubicBezTo>
                    <a:pt x="0" y="37"/>
                    <a:pt x="10" y="47"/>
                    <a:pt x="22" y="47"/>
                  </a:cubicBezTo>
                  <a:cubicBezTo>
                    <a:pt x="684" y="47"/>
                    <a:pt x="684" y="47"/>
                    <a:pt x="684" y="47"/>
                  </a:cubicBezTo>
                  <a:cubicBezTo>
                    <a:pt x="697" y="47"/>
                    <a:pt x="708" y="37"/>
                    <a:pt x="708" y="23"/>
                  </a:cubicBezTo>
                  <a:cubicBezTo>
                    <a:pt x="708" y="11"/>
                    <a:pt x="697" y="0"/>
                    <a:pt x="684" y="0"/>
                  </a:cubicBezTo>
                  <a:cubicBezTo>
                    <a:pt x="22" y="0"/>
                    <a:pt x="22" y="0"/>
                    <a:pt x="22" y="0"/>
                  </a:cubicBezTo>
                  <a:cubicBezTo>
                    <a:pt x="10" y="0"/>
                    <a:pt x="0" y="11"/>
                    <a:pt x="0" y="23"/>
                  </a:cubicBezTo>
                  <a:moveTo>
                    <a:pt x="0" y="23"/>
                  </a:moveTo>
                  <a:lnTo>
                    <a:pt x="0" y="23"/>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253" name="Google Shape;1253;p43"/>
          <p:cNvGrpSpPr/>
          <p:nvPr/>
        </p:nvGrpSpPr>
        <p:grpSpPr>
          <a:xfrm>
            <a:off x="4405635" y="4304528"/>
            <a:ext cx="358794" cy="471410"/>
            <a:chOff x="7264294" y="2622665"/>
            <a:chExt cx="313960" cy="412469"/>
          </a:xfrm>
        </p:grpSpPr>
        <p:sp>
          <p:nvSpPr>
            <p:cNvPr id="1254" name="Google Shape;1254;p43"/>
            <p:cNvSpPr/>
            <p:nvPr/>
          </p:nvSpPr>
          <p:spPr>
            <a:xfrm>
              <a:off x="7360600" y="2835641"/>
              <a:ext cx="14584" cy="14859"/>
            </a:xfrm>
            <a:custGeom>
              <a:rect b="b" l="l" r="r" t="t"/>
              <a:pathLst>
                <a:path extrusionOk="0" h="54" w="53">
                  <a:moveTo>
                    <a:pt x="8" y="6"/>
                  </a:moveTo>
                  <a:lnTo>
                    <a:pt x="8" y="6"/>
                  </a:lnTo>
                  <a:cubicBezTo>
                    <a:pt x="-1" y="13"/>
                    <a:pt x="-2" y="27"/>
                    <a:pt x="6" y="36"/>
                  </a:cubicBezTo>
                  <a:cubicBezTo>
                    <a:pt x="15" y="47"/>
                    <a:pt x="15" y="47"/>
                    <a:pt x="15" y="47"/>
                  </a:cubicBezTo>
                  <a:cubicBezTo>
                    <a:pt x="19" y="52"/>
                    <a:pt x="25" y="54"/>
                    <a:pt x="32" y="54"/>
                  </a:cubicBezTo>
                  <a:cubicBezTo>
                    <a:pt x="36" y="54"/>
                    <a:pt x="42" y="52"/>
                    <a:pt x="46" y="49"/>
                  </a:cubicBezTo>
                  <a:cubicBezTo>
                    <a:pt x="55" y="41"/>
                    <a:pt x="57" y="27"/>
                    <a:pt x="48" y="18"/>
                  </a:cubicBezTo>
                  <a:cubicBezTo>
                    <a:pt x="39" y="8"/>
                    <a:pt x="39" y="8"/>
                    <a:pt x="39" y="8"/>
                  </a:cubicBezTo>
                  <a:cubicBezTo>
                    <a:pt x="32" y="-2"/>
                    <a:pt x="18" y="-3"/>
                    <a:pt x="8" y="6"/>
                  </a:cubicBezTo>
                  <a:moveTo>
                    <a:pt x="8" y="6"/>
                  </a:moveTo>
                  <a:lnTo>
                    <a:pt x="8" y="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5" name="Google Shape;1255;p43"/>
            <p:cNvSpPr/>
            <p:nvPr/>
          </p:nvSpPr>
          <p:spPr>
            <a:xfrm>
              <a:off x="7419485" y="2881318"/>
              <a:ext cx="14308" cy="15134"/>
            </a:xfrm>
            <a:custGeom>
              <a:rect b="b" l="l" r="r" t="t"/>
              <a:pathLst>
                <a:path extrusionOk="0" h="55" w="52">
                  <a:moveTo>
                    <a:pt x="11" y="10"/>
                  </a:moveTo>
                  <a:lnTo>
                    <a:pt x="11" y="10"/>
                  </a:lnTo>
                  <a:cubicBezTo>
                    <a:pt x="4" y="21"/>
                    <a:pt x="4" y="21"/>
                    <a:pt x="4" y="21"/>
                  </a:cubicBezTo>
                  <a:cubicBezTo>
                    <a:pt x="-2" y="32"/>
                    <a:pt x="1" y="45"/>
                    <a:pt x="10" y="51"/>
                  </a:cubicBezTo>
                  <a:cubicBezTo>
                    <a:pt x="14" y="54"/>
                    <a:pt x="18" y="55"/>
                    <a:pt x="22" y="55"/>
                  </a:cubicBezTo>
                  <a:cubicBezTo>
                    <a:pt x="29" y="55"/>
                    <a:pt x="37" y="51"/>
                    <a:pt x="41" y="45"/>
                  </a:cubicBezTo>
                  <a:cubicBezTo>
                    <a:pt x="47" y="33"/>
                    <a:pt x="47" y="33"/>
                    <a:pt x="47" y="33"/>
                  </a:cubicBezTo>
                  <a:cubicBezTo>
                    <a:pt x="54" y="23"/>
                    <a:pt x="52" y="9"/>
                    <a:pt x="41" y="3"/>
                  </a:cubicBezTo>
                  <a:cubicBezTo>
                    <a:pt x="31" y="-4"/>
                    <a:pt x="17" y="-1"/>
                    <a:pt x="11" y="10"/>
                  </a:cubicBezTo>
                  <a:moveTo>
                    <a:pt x="11" y="10"/>
                  </a:moveTo>
                  <a:lnTo>
                    <a:pt x="11" y="1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6" name="Google Shape;1256;p43"/>
            <p:cNvSpPr/>
            <p:nvPr/>
          </p:nvSpPr>
          <p:spPr>
            <a:xfrm>
              <a:off x="7381788" y="2928646"/>
              <a:ext cx="12933" cy="15409"/>
            </a:xfrm>
            <a:custGeom>
              <a:rect b="b" l="l" r="r" t="t"/>
              <a:pathLst>
                <a:path extrusionOk="0" h="56" w="47">
                  <a:moveTo>
                    <a:pt x="18" y="56"/>
                  </a:moveTo>
                  <a:lnTo>
                    <a:pt x="18" y="56"/>
                  </a:lnTo>
                  <a:cubicBezTo>
                    <a:pt x="19" y="56"/>
                    <a:pt x="21" y="56"/>
                    <a:pt x="23" y="56"/>
                  </a:cubicBezTo>
                  <a:cubicBezTo>
                    <a:pt x="32" y="56"/>
                    <a:pt x="42" y="49"/>
                    <a:pt x="44" y="39"/>
                  </a:cubicBezTo>
                  <a:cubicBezTo>
                    <a:pt x="46" y="26"/>
                    <a:pt x="46" y="26"/>
                    <a:pt x="46" y="26"/>
                  </a:cubicBezTo>
                  <a:cubicBezTo>
                    <a:pt x="50" y="14"/>
                    <a:pt x="42" y="2"/>
                    <a:pt x="30" y="0"/>
                  </a:cubicBezTo>
                  <a:cubicBezTo>
                    <a:pt x="18" y="-3"/>
                    <a:pt x="7" y="4"/>
                    <a:pt x="4" y="16"/>
                  </a:cubicBezTo>
                  <a:cubicBezTo>
                    <a:pt x="1" y="30"/>
                    <a:pt x="1" y="30"/>
                    <a:pt x="1" y="30"/>
                  </a:cubicBezTo>
                  <a:cubicBezTo>
                    <a:pt x="-1" y="42"/>
                    <a:pt x="7" y="54"/>
                    <a:pt x="18" y="56"/>
                  </a:cubicBezTo>
                  <a:moveTo>
                    <a:pt x="18" y="56"/>
                  </a:moveTo>
                  <a:lnTo>
                    <a:pt x="18" y="5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7" name="Google Shape;1257;p43"/>
            <p:cNvSpPr/>
            <p:nvPr/>
          </p:nvSpPr>
          <p:spPr>
            <a:xfrm>
              <a:off x="7469840" y="2841970"/>
              <a:ext cx="14308" cy="14859"/>
            </a:xfrm>
            <a:custGeom>
              <a:rect b="b" l="l" r="r" t="t"/>
              <a:pathLst>
                <a:path extrusionOk="0" h="54" w="52">
                  <a:moveTo>
                    <a:pt x="16" y="6"/>
                  </a:moveTo>
                  <a:lnTo>
                    <a:pt x="16" y="6"/>
                  </a:lnTo>
                  <a:cubicBezTo>
                    <a:pt x="6" y="16"/>
                    <a:pt x="6" y="16"/>
                    <a:pt x="6" y="16"/>
                  </a:cubicBezTo>
                  <a:cubicBezTo>
                    <a:pt x="-3" y="25"/>
                    <a:pt x="-3" y="39"/>
                    <a:pt x="6" y="47"/>
                  </a:cubicBezTo>
                  <a:cubicBezTo>
                    <a:pt x="10" y="52"/>
                    <a:pt x="16" y="54"/>
                    <a:pt x="21" y="54"/>
                  </a:cubicBezTo>
                  <a:cubicBezTo>
                    <a:pt x="26" y="54"/>
                    <a:pt x="33" y="52"/>
                    <a:pt x="37" y="47"/>
                  </a:cubicBezTo>
                  <a:cubicBezTo>
                    <a:pt x="46" y="38"/>
                    <a:pt x="46" y="38"/>
                    <a:pt x="46" y="38"/>
                  </a:cubicBezTo>
                  <a:cubicBezTo>
                    <a:pt x="54" y="29"/>
                    <a:pt x="54" y="15"/>
                    <a:pt x="46" y="6"/>
                  </a:cubicBezTo>
                  <a:cubicBezTo>
                    <a:pt x="38" y="-2"/>
                    <a:pt x="24" y="-2"/>
                    <a:pt x="16" y="6"/>
                  </a:cubicBezTo>
                  <a:moveTo>
                    <a:pt x="16" y="6"/>
                  </a:moveTo>
                  <a:lnTo>
                    <a:pt x="16" y="6"/>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8" name="Google Shape;1258;p43"/>
            <p:cNvSpPr/>
            <p:nvPr/>
          </p:nvSpPr>
          <p:spPr>
            <a:xfrm>
              <a:off x="7380962" y="2980377"/>
              <a:ext cx="14584" cy="14584"/>
            </a:xfrm>
            <a:custGeom>
              <a:rect b="b" l="l" r="r" t="t"/>
              <a:pathLst>
                <a:path extrusionOk="0" h="53" w="53">
                  <a:moveTo>
                    <a:pt x="6" y="47"/>
                  </a:moveTo>
                  <a:lnTo>
                    <a:pt x="6" y="47"/>
                  </a:lnTo>
                  <a:cubicBezTo>
                    <a:pt x="11" y="51"/>
                    <a:pt x="16" y="53"/>
                    <a:pt x="22" y="53"/>
                  </a:cubicBezTo>
                  <a:cubicBezTo>
                    <a:pt x="28" y="53"/>
                    <a:pt x="33" y="51"/>
                    <a:pt x="38" y="47"/>
                  </a:cubicBezTo>
                  <a:cubicBezTo>
                    <a:pt x="47" y="37"/>
                    <a:pt x="47" y="37"/>
                    <a:pt x="47" y="37"/>
                  </a:cubicBezTo>
                  <a:cubicBezTo>
                    <a:pt x="56" y="29"/>
                    <a:pt x="56" y="16"/>
                    <a:pt x="47" y="7"/>
                  </a:cubicBezTo>
                  <a:cubicBezTo>
                    <a:pt x="39" y="-2"/>
                    <a:pt x="25" y="-2"/>
                    <a:pt x="16" y="7"/>
                  </a:cubicBezTo>
                  <a:cubicBezTo>
                    <a:pt x="6" y="17"/>
                    <a:pt x="6" y="17"/>
                    <a:pt x="6" y="17"/>
                  </a:cubicBezTo>
                  <a:cubicBezTo>
                    <a:pt x="-2" y="25"/>
                    <a:pt x="-2" y="38"/>
                    <a:pt x="6" y="47"/>
                  </a:cubicBezTo>
                  <a:moveTo>
                    <a:pt x="6" y="47"/>
                  </a:moveTo>
                  <a:lnTo>
                    <a:pt x="6" y="47"/>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59" name="Google Shape;1259;p43"/>
            <p:cNvSpPr/>
            <p:nvPr/>
          </p:nvSpPr>
          <p:spPr>
            <a:xfrm>
              <a:off x="7264294" y="2622665"/>
              <a:ext cx="313960" cy="412469"/>
            </a:xfrm>
            <a:custGeom>
              <a:rect b="b" l="l" r="r" t="t"/>
              <a:pathLst>
                <a:path extrusionOk="0" h="1499" w="1141">
                  <a:moveTo>
                    <a:pt x="1136" y="992"/>
                  </a:moveTo>
                  <a:lnTo>
                    <a:pt x="1136" y="992"/>
                  </a:lnTo>
                  <a:cubicBezTo>
                    <a:pt x="1129" y="980"/>
                    <a:pt x="1116" y="973"/>
                    <a:pt x="1103" y="974"/>
                  </a:cubicBezTo>
                  <a:cubicBezTo>
                    <a:pt x="1067" y="975"/>
                    <a:pt x="999" y="980"/>
                    <a:pt x="921" y="1005"/>
                  </a:cubicBezTo>
                  <a:cubicBezTo>
                    <a:pt x="926" y="924"/>
                    <a:pt x="926" y="924"/>
                    <a:pt x="926" y="924"/>
                  </a:cubicBezTo>
                  <a:cubicBezTo>
                    <a:pt x="927" y="911"/>
                    <a:pt x="918" y="902"/>
                    <a:pt x="906" y="900"/>
                  </a:cubicBezTo>
                  <a:cubicBezTo>
                    <a:pt x="894" y="899"/>
                    <a:pt x="883" y="909"/>
                    <a:pt x="883" y="921"/>
                  </a:cubicBezTo>
                  <a:cubicBezTo>
                    <a:pt x="876" y="1021"/>
                    <a:pt x="876" y="1021"/>
                    <a:pt x="876" y="1021"/>
                  </a:cubicBezTo>
                  <a:cubicBezTo>
                    <a:pt x="831" y="1040"/>
                    <a:pt x="785" y="1064"/>
                    <a:pt x="741" y="1099"/>
                  </a:cubicBezTo>
                  <a:cubicBezTo>
                    <a:pt x="706" y="1126"/>
                    <a:pt x="679" y="1155"/>
                    <a:pt x="658" y="1185"/>
                  </a:cubicBezTo>
                  <a:cubicBezTo>
                    <a:pt x="620" y="1240"/>
                    <a:pt x="613" y="1311"/>
                    <a:pt x="637" y="1374"/>
                  </a:cubicBezTo>
                  <a:cubicBezTo>
                    <a:pt x="650" y="1406"/>
                    <a:pt x="671" y="1434"/>
                    <a:pt x="697" y="1455"/>
                  </a:cubicBezTo>
                  <a:cubicBezTo>
                    <a:pt x="348" y="1455"/>
                    <a:pt x="348" y="1455"/>
                    <a:pt x="348" y="1455"/>
                  </a:cubicBezTo>
                  <a:cubicBezTo>
                    <a:pt x="335" y="1455"/>
                    <a:pt x="326" y="1445"/>
                    <a:pt x="325" y="1432"/>
                  </a:cubicBezTo>
                  <a:cubicBezTo>
                    <a:pt x="274" y="674"/>
                    <a:pt x="274" y="674"/>
                    <a:pt x="274" y="674"/>
                  </a:cubicBezTo>
                  <a:cubicBezTo>
                    <a:pt x="317" y="651"/>
                    <a:pt x="317" y="651"/>
                    <a:pt x="317" y="651"/>
                  </a:cubicBezTo>
                  <a:cubicBezTo>
                    <a:pt x="345" y="636"/>
                    <a:pt x="380" y="636"/>
                    <a:pt x="409" y="651"/>
                  </a:cubicBezTo>
                  <a:cubicBezTo>
                    <a:pt x="450" y="673"/>
                    <a:pt x="499" y="673"/>
                    <a:pt x="541" y="651"/>
                  </a:cubicBezTo>
                  <a:cubicBezTo>
                    <a:pt x="569" y="636"/>
                    <a:pt x="603" y="636"/>
                    <a:pt x="632" y="651"/>
                  </a:cubicBezTo>
                  <a:cubicBezTo>
                    <a:pt x="673" y="673"/>
                    <a:pt x="723" y="673"/>
                    <a:pt x="765" y="651"/>
                  </a:cubicBezTo>
                  <a:cubicBezTo>
                    <a:pt x="793" y="636"/>
                    <a:pt x="827" y="636"/>
                    <a:pt x="856" y="651"/>
                  </a:cubicBezTo>
                  <a:cubicBezTo>
                    <a:pt x="897" y="672"/>
                    <a:pt x="897" y="672"/>
                    <a:pt x="897" y="672"/>
                  </a:cubicBezTo>
                  <a:cubicBezTo>
                    <a:pt x="897" y="673"/>
                    <a:pt x="898" y="673"/>
                    <a:pt x="899" y="673"/>
                  </a:cubicBezTo>
                  <a:cubicBezTo>
                    <a:pt x="890" y="823"/>
                    <a:pt x="890" y="823"/>
                    <a:pt x="890" y="823"/>
                  </a:cubicBezTo>
                  <a:cubicBezTo>
                    <a:pt x="889" y="835"/>
                    <a:pt x="897" y="845"/>
                    <a:pt x="910" y="845"/>
                  </a:cubicBezTo>
                  <a:lnTo>
                    <a:pt x="911" y="845"/>
                  </a:lnTo>
                  <a:cubicBezTo>
                    <a:pt x="923" y="845"/>
                    <a:pt x="933" y="837"/>
                    <a:pt x="933" y="825"/>
                  </a:cubicBezTo>
                  <a:cubicBezTo>
                    <a:pt x="947" y="625"/>
                    <a:pt x="947" y="625"/>
                    <a:pt x="947" y="625"/>
                  </a:cubicBezTo>
                  <a:cubicBezTo>
                    <a:pt x="948" y="610"/>
                    <a:pt x="953" y="595"/>
                    <a:pt x="962" y="582"/>
                  </a:cubicBezTo>
                  <a:cubicBezTo>
                    <a:pt x="968" y="575"/>
                    <a:pt x="968" y="575"/>
                    <a:pt x="968" y="575"/>
                  </a:cubicBezTo>
                  <a:cubicBezTo>
                    <a:pt x="983" y="553"/>
                    <a:pt x="992" y="527"/>
                    <a:pt x="992" y="501"/>
                  </a:cubicBezTo>
                  <a:cubicBezTo>
                    <a:pt x="992" y="405"/>
                    <a:pt x="992" y="405"/>
                    <a:pt x="992" y="405"/>
                  </a:cubicBezTo>
                  <a:cubicBezTo>
                    <a:pt x="1018" y="402"/>
                    <a:pt x="1037" y="381"/>
                    <a:pt x="1037" y="355"/>
                  </a:cubicBezTo>
                  <a:cubicBezTo>
                    <a:pt x="1037" y="262"/>
                    <a:pt x="1037" y="262"/>
                    <a:pt x="1037" y="262"/>
                  </a:cubicBezTo>
                  <a:cubicBezTo>
                    <a:pt x="1037" y="234"/>
                    <a:pt x="1015" y="211"/>
                    <a:pt x="987" y="211"/>
                  </a:cubicBezTo>
                  <a:cubicBezTo>
                    <a:pt x="974" y="211"/>
                    <a:pt x="974" y="211"/>
                    <a:pt x="974" y="211"/>
                  </a:cubicBezTo>
                  <a:cubicBezTo>
                    <a:pt x="974" y="168"/>
                    <a:pt x="974" y="168"/>
                    <a:pt x="974" y="168"/>
                  </a:cubicBezTo>
                  <a:cubicBezTo>
                    <a:pt x="974" y="126"/>
                    <a:pt x="955" y="86"/>
                    <a:pt x="922" y="59"/>
                  </a:cubicBezTo>
                  <a:cubicBezTo>
                    <a:pt x="890" y="32"/>
                    <a:pt x="847" y="22"/>
                    <a:pt x="805" y="30"/>
                  </a:cubicBezTo>
                  <a:cubicBezTo>
                    <a:pt x="462" y="101"/>
                    <a:pt x="462" y="101"/>
                    <a:pt x="462" y="101"/>
                  </a:cubicBezTo>
                  <a:cubicBezTo>
                    <a:pt x="462" y="70"/>
                    <a:pt x="462" y="70"/>
                    <a:pt x="462" y="70"/>
                  </a:cubicBezTo>
                  <a:cubicBezTo>
                    <a:pt x="462" y="31"/>
                    <a:pt x="430" y="0"/>
                    <a:pt x="393" y="0"/>
                  </a:cubicBezTo>
                  <a:cubicBezTo>
                    <a:pt x="340" y="0"/>
                    <a:pt x="340" y="0"/>
                    <a:pt x="340" y="0"/>
                  </a:cubicBezTo>
                  <a:cubicBezTo>
                    <a:pt x="302" y="0"/>
                    <a:pt x="271" y="31"/>
                    <a:pt x="271" y="70"/>
                  </a:cubicBezTo>
                  <a:cubicBezTo>
                    <a:pt x="271" y="211"/>
                    <a:pt x="271" y="211"/>
                    <a:pt x="271" y="211"/>
                  </a:cubicBezTo>
                  <a:cubicBezTo>
                    <a:pt x="187" y="211"/>
                    <a:pt x="187" y="211"/>
                    <a:pt x="187" y="211"/>
                  </a:cubicBezTo>
                  <a:cubicBezTo>
                    <a:pt x="159" y="211"/>
                    <a:pt x="136" y="234"/>
                    <a:pt x="136" y="262"/>
                  </a:cubicBezTo>
                  <a:cubicBezTo>
                    <a:pt x="136" y="355"/>
                    <a:pt x="136" y="355"/>
                    <a:pt x="136" y="355"/>
                  </a:cubicBezTo>
                  <a:cubicBezTo>
                    <a:pt x="136" y="381"/>
                    <a:pt x="155" y="402"/>
                    <a:pt x="180" y="405"/>
                  </a:cubicBezTo>
                  <a:cubicBezTo>
                    <a:pt x="180" y="501"/>
                    <a:pt x="180" y="501"/>
                    <a:pt x="180" y="501"/>
                  </a:cubicBezTo>
                  <a:cubicBezTo>
                    <a:pt x="180" y="527"/>
                    <a:pt x="189" y="553"/>
                    <a:pt x="205" y="575"/>
                  </a:cubicBezTo>
                  <a:cubicBezTo>
                    <a:pt x="210" y="582"/>
                    <a:pt x="210" y="582"/>
                    <a:pt x="210" y="582"/>
                  </a:cubicBezTo>
                  <a:cubicBezTo>
                    <a:pt x="220" y="595"/>
                    <a:pt x="225" y="610"/>
                    <a:pt x="227" y="625"/>
                  </a:cubicBezTo>
                  <a:cubicBezTo>
                    <a:pt x="244" y="880"/>
                    <a:pt x="244" y="880"/>
                    <a:pt x="244" y="880"/>
                  </a:cubicBezTo>
                  <a:cubicBezTo>
                    <a:pt x="153" y="859"/>
                    <a:pt x="73" y="865"/>
                    <a:pt x="31" y="871"/>
                  </a:cubicBezTo>
                  <a:cubicBezTo>
                    <a:pt x="18" y="872"/>
                    <a:pt x="8" y="881"/>
                    <a:pt x="3" y="894"/>
                  </a:cubicBezTo>
                  <a:cubicBezTo>
                    <a:pt x="-2" y="906"/>
                    <a:pt x="0" y="920"/>
                    <a:pt x="9" y="930"/>
                  </a:cubicBezTo>
                  <a:cubicBezTo>
                    <a:pt x="26" y="951"/>
                    <a:pt x="56" y="992"/>
                    <a:pt x="69" y="1041"/>
                  </a:cubicBezTo>
                  <a:cubicBezTo>
                    <a:pt x="82" y="1087"/>
                    <a:pt x="108" y="1140"/>
                    <a:pt x="141" y="1185"/>
                  </a:cubicBezTo>
                  <a:cubicBezTo>
                    <a:pt x="168" y="1223"/>
                    <a:pt x="214" y="1272"/>
                    <a:pt x="272" y="1297"/>
                  </a:cubicBezTo>
                  <a:cubicBezTo>
                    <a:pt x="280" y="1435"/>
                    <a:pt x="280" y="1435"/>
                    <a:pt x="280" y="1435"/>
                  </a:cubicBezTo>
                  <a:cubicBezTo>
                    <a:pt x="283" y="1471"/>
                    <a:pt x="313" y="1499"/>
                    <a:pt x="348" y="1499"/>
                  </a:cubicBezTo>
                  <a:cubicBezTo>
                    <a:pt x="348" y="1499"/>
                    <a:pt x="817" y="1499"/>
                    <a:pt x="820" y="1499"/>
                  </a:cubicBezTo>
                  <a:cubicBezTo>
                    <a:pt x="858" y="1499"/>
                    <a:pt x="896" y="1486"/>
                    <a:pt x="932" y="1460"/>
                  </a:cubicBezTo>
                  <a:cubicBezTo>
                    <a:pt x="1021" y="1395"/>
                    <a:pt x="1081" y="1257"/>
                    <a:pt x="1091" y="1159"/>
                  </a:cubicBezTo>
                  <a:cubicBezTo>
                    <a:pt x="1097" y="1105"/>
                    <a:pt x="1121" y="1055"/>
                    <a:pt x="1137" y="1030"/>
                  </a:cubicBezTo>
                  <a:cubicBezTo>
                    <a:pt x="1143" y="1018"/>
                    <a:pt x="1143" y="1004"/>
                    <a:pt x="1136" y="992"/>
                  </a:cubicBezTo>
                  <a:moveTo>
                    <a:pt x="814" y="73"/>
                  </a:moveTo>
                  <a:lnTo>
                    <a:pt x="814" y="73"/>
                  </a:lnTo>
                  <a:cubicBezTo>
                    <a:pt x="842" y="67"/>
                    <a:pt x="872" y="74"/>
                    <a:pt x="895" y="93"/>
                  </a:cubicBezTo>
                  <a:cubicBezTo>
                    <a:pt x="918" y="112"/>
                    <a:pt x="931" y="139"/>
                    <a:pt x="931" y="168"/>
                  </a:cubicBezTo>
                  <a:cubicBezTo>
                    <a:pt x="931" y="211"/>
                    <a:pt x="931" y="211"/>
                    <a:pt x="931" y="211"/>
                  </a:cubicBezTo>
                  <a:cubicBezTo>
                    <a:pt x="462" y="211"/>
                    <a:pt x="462" y="211"/>
                    <a:pt x="462" y="211"/>
                  </a:cubicBezTo>
                  <a:cubicBezTo>
                    <a:pt x="462" y="146"/>
                    <a:pt x="462" y="146"/>
                    <a:pt x="462" y="146"/>
                  </a:cubicBezTo>
                  <a:lnTo>
                    <a:pt x="814" y="73"/>
                  </a:lnTo>
                  <a:moveTo>
                    <a:pt x="315" y="70"/>
                  </a:moveTo>
                  <a:lnTo>
                    <a:pt x="315" y="70"/>
                  </a:lnTo>
                  <a:cubicBezTo>
                    <a:pt x="315" y="56"/>
                    <a:pt x="326" y="44"/>
                    <a:pt x="340" y="44"/>
                  </a:cubicBezTo>
                  <a:cubicBezTo>
                    <a:pt x="393" y="44"/>
                    <a:pt x="393" y="44"/>
                    <a:pt x="393" y="44"/>
                  </a:cubicBezTo>
                  <a:cubicBezTo>
                    <a:pt x="407" y="44"/>
                    <a:pt x="418" y="56"/>
                    <a:pt x="418" y="70"/>
                  </a:cubicBezTo>
                  <a:cubicBezTo>
                    <a:pt x="418" y="211"/>
                    <a:pt x="418" y="211"/>
                    <a:pt x="418" y="211"/>
                  </a:cubicBezTo>
                  <a:cubicBezTo>
                    <a:pt x="315" y="211"/>
                    <a:pt x="315" y="211"/>
                    <a:pt x="315" y="211"/>
                  </a:cubicBezTo>
                  <a:lnTo>
                    <a:pt x="315" y="70"/>
                  </a:lnTo>
                  <a:moveTo>
                    <a:pt x="224" y="501"/>
                  </a:moveTo>
                  <a:lnTo>
                    <a:pt x="224" y="501"/>
                  </a:lnTo>
                  <a:cubicBezTo>
                    <a:pt x="224" y="407"/>
                    <a:pt x="224" y="407"/>
                    <a:pt x="224" y="407"/>
                  </a:cubicBezTo>
                  <a:cubicBezTo>
                    <a:pt x="272" y="407"/>
                    <a:pt x="272" y="407"/>
                    <a:pt x="272" y="407"/>
                  </a:cubicBezTo>
                  <a:cubicBezTo>
                    <a:pt x="284" y="407"/>
                    <a:pt x="293" y="397"/>
                    <a:pt x="293" y="384"/>
                  </a:cubicBezTo>
                  <a:cubicBezTo>
                    <a:pt x="293" y="372"/>
                    <a:pt x="284" y="362"/>
                    <a:pt x="272" y="362"/>
                  </a:cubicBezTo>
                  <a:cubicBezTo>
                    <a:pt x="187" y="362"/>
                    <a:pt x="187" y="362"/>
                    <a:pt x="187" y="362"/>
                  </a:cubicBezTo>
                  <a:cubicBezTo>
                    <a:pt x="182" y="362"/>
                    <a:pt x="179" y="359"/>
                    <a:pt x="179" y="355"/>
                  </a:cubicBezTo>
                  <a:cubicBezTo>
                    <a:pt x="179" y="262"/>
                    <a:pt x="179" y="262"/>
                    <a:pt x="179" y="262"/>
                  </a:cubicBezTo>
                  <a:cubicBezTo>
                    <a:pt x="179" y="259"/>
                    <a:pt x="182" y="256"/>
                    <a:pt x="187" y="256"/>
                  </a:cubicBezTo>
                  <a:cubicBezTo>
                    <a:pt x="987" y="256"/>
                    <a:pt x="987" y="256"/>
                    <a:pt x="987" y="256"/>
                  </a:cubicBezTo>
                  <a:cubicBezTo>
                    <a:pt x="990" y="256"/>
                    <a:pt x="993" y="259"/>
                    <a:pt x="993" y="262"/>
                  </a:cubicBezTo>
                  <a:cubicBezTo>
                    <a:pt x="993" y="355"/>
                    <a:pt x="993" y="355"/>
                    <a:pt x="993" y="355"/>
                  </a:cubicBezTo>
                  <a:cubicBezTo>
                    <a:pt x="993" y="359"/>
                    <a:pt x="990" y="362"/>
                    <a:pt x="987" y="362"/>
                  </a:cubicBezTo>
                  <a:cubicBezTo>
                    <a:pt x="378" y="362"/>
                    <a:pt x="378" y="362"/>
                    <a:pt x="378" y="362"/>
                  </a:cubicBezTo>
                  <a:cubicBezTo>
                    <a:pt x="365" y="362"/>
                    <a:pt x="355" y="372"/>
                    <a:pt x="355" y="384"/>
                  </a:cubicBezTo>
                  <a:cubicBezTo>
                    <a:pt x="355" y="397"/>
                    <a:pt x="365" y="407"/>
                    <a:pt x="378" y="407"/>
                  </a:cubicBezTo>
                  <a:cubicBezTo>
                    <a:pt x="949" y="407"/>
                    <a:pt x="949" y="407"/>
                    <a:pt x="949" y="407"/>
                  </a:cubicBezTo>
                  <a:cubicBezTo>
                    <a:pt x="949" y="501"/>
                    <a:pt x="949" y="501"/>
                    <a:pt x="949" y="501"/>
                  </a:cubicBezTo>
                  <a:cubicBezTo>
                    <a:pt x="949" y="518"/>
                    <a:pt x="944" y="535"/>
                    <a:pt x="933" y="549"/>
                  </a:cubicBezTo>
                  <a:cubicBezTo>
                    <a:pt x="927" y="556"/>
                    <a:pt x="927" y="556"/>
                    <a:pt x="927" y="556"/>
                  </a:cubicBezTo>
                  <a:cubicBezTo>
                    <a:pt x="912" y="576"/>
                    <a:pt x="905" y="598"/>
                    <a:pt x="903" y="622"/>
                  </a:cubicBezTo>
                  <a:cubicBezTo>
                    <a:pt x="903" y="625"/>
                    <a:pt x="903" y="625"/>
                    <a:pt x="903" y="625"/>
                  </a:cubicBezTo>
                  <a:cubicBezTo>
                    <a:pt x="877" y="613"/>
                    <a:pt x="877" y="613"/>
                    <a:pt x="877" y="613"/>
                  </a:cubicBezTo>
                  <a:cubicBezTo>
                    <a:pt x="835" y="590"/>
                    <a:pt x="785" y="590"/>
                    <a:pt x="744" y="613"/>
                  </a:cubicBezTo>
                  <a:cubicBezTo>
                    <a:pt x="715" y="626"/>
                    <a:pt x="681" y="626"/>
                    <a:pt x="652" y="613"/>
                  </a:cubicBezTo>
                  <a:cubicBezTo>
                    <a:pt x="610" y="590"/>
                    <a:pt x="562" y="590"/>
                    <a:pt x="521" y="613"/>
                  </a:cubicBezTo>
                  <a:cubicBezTo>
                    <a:pt x="492" y="626"/>
                    <a:pt x="457" y="626"/>
                    <a:pt x="429" y="613"/>
                  </a:cubicBezTo>
                  <a:cubicBezTo>
                    <a:pt x="387" y="590"/>
                    <a:pt x="338" y="590"/>
                    <a:pt x="297" y="613"/>
                  </a:cubicBezTo>
                  <a:cubicBezTo>
                    <a:pt x="271" y="625"/>
                    <a:pt x="271" y="625"/>
                    <a:pt x="271" y="625"/>
                  </a:cubicBezTo>
                  <a:cubicBezTo>
                    <a:pt x="270" y="622"/>
                    <a:pt x="270" y="622"/>
                    <a:pt x="270" y="622"/>
                  </a:cubicBezTo>
                  <a:cubicBezTo>
                    <a:pt x="269" y="598"/>
                    <a:pt x="260" y="576"/>
                    <a:pt x="246" y="556"/>
                  </a:cubicBezTo>
                  <a:cubicBezTo>
                    <a:pt x="241" y="549"/>
                    <a:pt x="241" y="549"/>
                    <a:pt x="241" y="549"/>
                  </a:cubicBezTo>
                  <a:cubicBezTo>
                    <a:pt x="230" y="535"/>
                    <a:pt x="224" y="518"/>
                    <a:pt x="224" y="501"/>
                  </a:cubicBezTo>
                  <a:moveTo>
                    <a:pt x="177" y="1159"/>
                  </a:moveTo>
                  <a:lnTo>
                    <a:pt x="177" y="1159"/>
                  </a:lnTo>
                  <a:cubicBezTo>
                    <a:pt x="147" y="1118"/>
                    <a:pt x="123" y="1070"/>
                    <a:pt x="111" y="1029"/>
                  </a:cubicBezTo>
                  <a:cubicBezTo>
                    <a:pt x="98" y="982"/>
                    <a:pt x="73" y="941"/>
                    <a:pt x="51" y="913"/>
                  </a:cubicBezTo>
                  <a:cubicBezTo>
                    <a:pt x="94" y="908"/>
                    <a:pt x="166" y="906"/>
                    <a:pt x="247" y="925"/>
                  </a:cubicBezTo>
                  <a:cubicBezTo>
                    <a:pt x="269" y="1247"/>
                    <a:pt x="269" y="1247"/>
                    <a:pt x="269" y="1247"/>
                  </a:cubicBezTo>
                  <a:cubicBezTo>
                    <a:pt x="229" y="1224"/>
                    <a:pt x="197" y="1187"/>
                    <a:pt x="177" y="1159"/>
                  </a:cubicBezTo>
                  <a:moveTo>
                    <a:pt x="1047" y="1155"/>
                  </a:moveTo>
                  <a:lnTo>
                    <a:pt x="1047" y="1155"/>
                  </a:lnTo>
                  <a:cubicBezTo>
                    <a:pt x="1040" y="1230"/>
                    <a:pt x="990" y="1364"/>
                    <a:pt x="906" y="1424"/>
                  </a:cubicBezTo>
                  <a:cubicBezTo>
                    <a:pt x="869" y="1451"/>
                    <a:pt x="829" y="1460"/>
                    <a:pt x="788" y="1451"/>
                  </a:cubicBezTo>
                  <a:cubicBezTo>
                    <a:pt x="760" y="1445"/>
                    <a:pt x="737" y="1432"/>
                    <a:pt x="716" y="1414"/>
                  </a:cubicBezTo>
                  <a:cubicBezTo>
                    <a:pt x="758" y="1345"/>
                    <a:pt x="819" y="1276"/>
                    <a:pt x="881" y="1224"/>
                  </a:cubicBezTo>
                  <a:cubicBezTo>
                    <a:pt x="899" y="1209"/>
                    <a:pt x="919" y="1195"/>
                    <a:pt x="940" y="1180"/>
                  </a:cubicBezTo>
                  <a:cubicBezTo>
                    <a:pt x="950" y="1172"/>
                    <a:pt x="952" y="1158"/>
                    <a:pt x="946" y="1148"/>
                  </a:cubicBezTo>
                  <a:cubicBezTo>
                    <a:pt x="938" y="1139"/>
                    <a:pt x="925" y="1137"/>
                    <a:pt x="916" y="1143"/>
                  </a:cubicBezTo>
                  <a:cubicBezTo>
                    <a:pt x="893" y="1159"/>
                    <a:pt x="872" y="1174"/>
                    <a:pt x="853" y="1190"/>
                  </a:cubicBezTo>
                  <a:cubicBezTo>
                    <a:pt x="791" y="1241"/>
                    <a:pt x="731" y="1308"/>
                    <a:pt x="688" y="1377"/>
                  </a:cubicBezTo>
                  <a:cubicBezTo>
                    <a:pt x="684" y="1371"/>
                    <a:pt x="681" y="1364"/>
                    <a:pt x="678" y="1358"/>
                  </a:cubicBezTo>
                  <a:cubicBezTo>
                    <a:pt x="659" y="1309"/>
                    <a:pt x="664" y="1253"/>
                    <a:pt x="695" y="1210"/>
                  </a:cubicBezTo>
                  <a:cubicBezTo>
                    <a:pt x="713" y="1183"/>
                    <a:pt x="738" y="1157"/>
                    <a:pt x="768" y="1133"/>
                  </a:cubicBezTo>
                  <a:cubicBezTo>
                    <a:pt x="888" y="1040"/>
                    <a:pt x="1028" y="1021"/>
                    <a:pt x="1092" y="1018"/>
                  </a:cubicBezTo>
                  <a:cubicBezTo>
                    <a:pt x="1074" y="1052"/>
                    <a:pt x="1053" y="1101"/>
                    <a:pt x="1047" y="1155"/>
                  </a:cubicBezTo>
                  <a:moveTo>
                    <a:pt x="1047" y="1155"/>
                  </a:moveTo>
                  <a:lnTo>
                    <a:pt x="1047" y="1155"/>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260" name="Google Shape;1260;p43"/>
          <p:cNvGrpSpPr/>
          <p:nvPr/>
        </p:nvGrpSpPr>
        <p:grpSpPr>
          <a:xfrm>
            <a:off x="1851747" y="4311503"/>
            <a:ext cx="378611" cy="457461"/>
            <a:chOff x="7541932" y="4002331"/>
            <a:chExt cx="313135" cy="378349"/>
          </a:xfrm>
        </p:grpSpPr>
        <p:sp>
          <p:nvSpPr>
            <p:cNvPr id="1261" name="Google Shape;1261;p43"/>
            <p:cNvSpPr/>
            <p:nvPr/>
          </p:nvSpPr>
          <p:spPr>
            <a:xfrm>
              <a:off x="7541932" y="4190817"/>
              <a:ext cx="313135" cy="189862"/>
            </a:xfrm>
            <a:custGeom>
              <a:rect b="b" l="l" r="r" t="t"/>
              <a:pathLst>
                <a:path extrusionOk="0" h="690" w="1138">
                  <a:moveTo>
                    <a:pt x="1117" y="457"/>
                  </a:moveTo>
                  <a:lnTo>
                    <a:pt x="1117" y="457"/>
                  </a:lnTo>
                  <a:cubicBezTo>
                    <a:pt x="1106" y="457"/>
                    <a:pt x="1097" y="466"/>
                    <a:pt x="1097" y="478"/>
                  </a:cubicBezTo>
                  <a:cubicBezTo>
                    <a:pt x="1097" y="509"/>
                    <a:pt x="1097" y="509"/>
                    <a:pt x="1097" y="509"/>
                  </a:cubicBezTo>
                  <a:cubicBezTo>
                    <a:pt x="1097" y="587"/>
                    <a:pt x="1034" y="650"/>
                    <a:pt x="957" y="650"/>
                  </a:cubicBezTo>
                  <a:cubicBezTo>
                    <a:pt x="181" y="650"/>
                    <a:pt x="181" y="650"/>
                    <a:pt x="181" y="650"/>
                  </a:cubicBezTo>
                  <a:cubicBezTo>
                    <a:pt x="104" y="650"/>
                    <a:pt x="41" y="587"/>
                    <a:pt x="41" y="509"/>
                  </a:cubicBezTo>
                  <a:cubicBezTo>
                    <a:pt x="41" y="20"/>
                    <a:pt x="41" y="20"/>
                    <a:pt x="41" y="20"/>
                  </a:cubicBezTo>
                  <a:cubicBezTo>
                    <a:pt x="41" y="9"/>
                    <a:pt x="32" y="0"/>
                    <a:pt x="20" y="0"/>
                  </a:cubicBezTo>
                  <a:cubicBezTo>
                    <a:pt x="9" y="0"/>
                    <a:pt x="0" y="9"/>
                    <a:pt x="0" y="20"/>
                  </a:cubicBezTo>
                  <a:cubicBezTo>
                    <a:pt x="0" y="509"/>
                    <a:pt x="0" y="509"/>
                    <a:pt x="0" y="509"/>
                  </a:cubicBezTo>
                  <a:cubicBezTo>
                    <a:pt x="0" y="609"/>
                    <a:pt x="81" y="690"/>
                    <a:pt x="181" y="690"/>
                  </a:cubicBezTo>
                  <a:cubicBezTo>
                    <a:pt x="957" y="690"/>
                    <a:pt x="957" y="690"/>
                    <a:pt x="957" y="690"/>
                  </a:cubicBezTo>
                  <a:cubicBezTo>
                    <a:pt x="1057" y="690"/>
                    <a:pt x="1138" y="609"/>
                    <a:pt x="1138" y="509"/>
                  </a:cubicBezTo>
                  <a:cubicBezTo>
                    <a:pt x="1138" y="478"/>
                    <a:pt x="1138" y="478"/>
                    <a:pt x="1138" y="478"/>
                  </a:cubicBezTo>
                  <a:cubicBezTo>
                    <a:pt x="1138" y="466"/>
                    <a:pt x="1129" y="457"/>
                    <a:pt x="1117" y="457"/>
                  </a:cubicBezTo>
                  <a:moveTo>
                    <a:pt x="1117" y="457"/>
                  </a:moveTo>
                  <a:lnTo>
                    <a:pt x="1117" y="457"/>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2" name="Google Shape;1262;p43"/>
            <p:cNvSpPr/>
            <p:nvPr/>
          </p:nvSpPr>
          <p:spPr>
            <a:xfrm>
              <a:off x="7541932" y="4002331"/>
              <a:ext cx="313135" cy="299652"/>
            </a:xfrm>
            <a:custGeom>
              <a:rect b="b" l="l" r="r" t="t"/>
              <a:pathLst>
                <a:path extrusionOk="0" h="1089" w="1138">
                  <a:moveTo>
                    <a:pt x="1033" y="203"/>
                  </a:moveTo>
                  <a:lnTo>
                    <a:pt x="1033" y="203"/>
                  </a:lnTo>
                  <a:cubicBezTo>
                    <a:pt x="1039" y="193"/>
                    <a:pt x="1043" y="182"/>
                    <a:pt x="1043" y="169"/>
                  </a:cubicBezTo>
                  <a:cubicBezTo>
                    <a:pt x="1043" y="61"/>
                    <a:pt x="1043" y="61"/>
                    <a:pt x="1043" y="61"/>
                  </a:cubicBezTo>
                  <a:cubicBezTo>
                    <a:pt x="1043" y="27"/>
                    <a:pt x="1015" y="0"/>
                    <a:pt x="981" y="0"/>
                  </a:cubicBezTo>
                  <a:cubicBezTo>
                    <a:pt x="156" y="0"/>
                    <a:pt x="156" y="0"/>
                    <a:pt x="156" y="0"/>
                  </a:cubicBezTo>
                  <a:cubicBezTo>
                    <a:pt x="123" y="0"/>
                    <a:pt x="94" y="27"/>
                    <a:pt x="94" y="61"/>
                  </a:cubicBezTo>
                  <a:cubicBezTo>
                    <a:pt x="94" y="169"/>
                    <a:pt x="94" y="169"/>
                    <a:pt x="94" y="169"/>
                  </a:cubicBezTo>
                  <a:cubicBezTo>
                    <a:pt x="94" y="182"/>
                    <a:pt x="98" y="193"/>
                    <a:pt x="105" y="203"/>
                  </a:cubicBezTo>
                  <a:cubicBezTo>
                    <a:pt x="44" y="227"/>
                    <a:pt x="0" y="288"/>
                    <a:pt x="0" y="358"/>
                  </a:cubicBezTo>
                  <a:cubicBezTo>
                    <a:pt x="0" y="612"/>
                    <a:pt x="0" y="612"/>
                    <a:pt x="0" y="612"/>
                  </a:cubicBezTo>
                  <a:cubicBezTo>
                    <a:pt x="0" y="623"/>
                    <a:pt x="9" y="632"/>
                    <a:pt x="20" y="632"/>
                  </a:cubicBezTo>
                  <a:cubicBezTo>
                    <a:pt x="32" y="632"/>
                    <a:pt x="41" y="623"/>
                    <a:pt x="41" y="612"/>
                  </a:cubicBezTo>
                  <a:cubicBezTo>
                    <a:pt x="41" y="358"/>
                    <a:pt x="41" y="358"/>
                    <a:pt x="41" y="358"/>
                  </a:cubicBezTo>
                  <a:cubicBezTo>
                    <a:pt x="41" y="288"/>
                    <a:pt x="97" y="231"/>
                    <a:pt x="167" y="231"/>
                  </a:cubicBezTo>
                  <a:cubicBezTo>
                    <a:pt x="971" y="231"/>
                    <a:pt x="971" y="231"/>
                    <a:pt x="971" y="231"/>
                  </a:cubicBezTo>
                  <a:cubicBezTo>
                    <a:pt x="1040" y="231"/>
                    <a:pt x="1097" y="288"/>
                    <a:pt x="1097" y="358"/>
                  </a:cubicBezTo>
                  <a:cubicBezTo>
                    <a:pt x="1097" y="1069"/>
                    <a:pt x="1097" y="1069"/>
                    <a:pt x="1097" y="1069"/>
                  </a:cubicBezTo>
                  <a:cubicBezTo>
                    <a:pt x="1097" y="1080"/>
                    <a:pt x="1106" y="1089"/>
                    <a:pt x="1117" y="1089"/>
                  </a:cubicBezTo>
                  <a:cubicBezTo>
                    <a:pt x="1129" y="1089"/>
                    <a:pt x="1138" y="1080"/>
                    <a:pt x="1138" y="1069"/>
                  </a:cubicBezTo>
                  <a:cubicBezTo>
                    <a:pt x="1138" y="358"/>
                    <a:pt x="1138" y="358"/>
                    <a:pt x="1138" y="358"/>
                  </a:cubicBezTo>
                  <a:cubicBezTo>
                    <a:pt x="1138" y="288"/>
                    <a:pt x="1094" y="227"/>
                    <a:pt x="1033" y="203"/>
                  </a:cubicBezTo>
                  <a:moveTo>
                    <a:pt x="156" y="191"/>
                  </a:moveTo>
                  <a:lnTo>
                    <a:pt x="156" y="191"/>
                  </a:lnTo>
                  <a:cubicBezTo>
                    <a:pt x="145" y="191"/>
                    <a:pt x="135" y="181"/>
                    <a:pt x="135" y="169"/>
                  </a:cubicBezTo>
                  <a:cubicBezTo>
                    <a:pt x="135" y="61"/>
                    <a:pt x="135" y="61"/>
                    <a:pt x="135" y="61"/>
                  </a:cubicBezTo>
                  <a:cubicBezTo>
                    <a:pt x="135" y="49"/>
                    <a:pt x="145" y="39"/>
                    <a:pt x="156" y="39"/>
                  </a:cubicBezTo>
                  <a:cubicBezTo>
                    <a:pt x="981" y="39"/>
                    <a:pt x="981" y="39"/>
                    <a:pt x="981" y="39"/>
                  </a:cubicBezTo>
                  <a:cubicBezTo>
                    <a:pt x="993" y="39"/>
                    <a:pt x="1003" y="49"/>
                    <a:pt x="1003" y="61"/>
                  </a:cubicBezTo>
                  <a:cubicBezTo>
                    <a:pt x="1003" y="169"/>
                    <a:pt x="1003" y="169"/>
                    <a:pt x="1003" y="169"/>
                  </a:cubicBezTo>
                  <a:cubicBezTo>
                    <a:pt x="1003" y="181"/>
                    <a:pt x="993" y="191"/>
                    <a:pt x="981" y="191"/>
                  </a:cubicBezTo>
                  <a:lnTo>
                    <a:pt x="156" y="191"/>
                  </a:lnTo>
                  <a:moveTo>
                    <a:pt x="156" y="191"/>
                  </a:moveTo>
                  <a:lnTo>
                    <a:pt x="156" y="191"/>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3" name="Google Shape;1263;p43"/>
            <p:cNvSpPr/>
            <p:nvPr/>
          </p:nvSpPr>
          <p:spPr>
            <a:xfrm>
              <a:off x="7594488" y="4142113"/>
              <a:ext cx="208023" cy="207197"/>
            </a:xfrm>
            <a:custGeom>
              <a:rect b="b" l="l" r="r" t="t"/>
              <a:pathLst>
                <a:path extrusionOk="0" h="753" w="756">
                  <a:moveTo>
                    <a:pt x="377" y="753"/>
                  </a:moveTo>
                  <a:lnTo>
                    <a:pt x="377" y="753"/>
                  </a:lnTo>
                  <a:cubicBezTo>
                    <a:pt x="586" y="753"/>
                    <a:pt x="756" y="584"/>
                    <a:pt x="756" y="376"/>
                  </a:cubicBezTo>
                  <a:cubicBezTo>
                    <a:pt x="756" y="168"/>
                    <a:pt x="586" y="0"/>
                    <a:pt x="377" y="0"/>
                  </a:cubicBezTo>
                  <a:cubicBezTo>
                    <a:pt x="169" y="0"/>
                    <a:pt x="0" y="168"/>
                    <a:pt x="0" y="376"/>
                  </a:cubicBezTo>
                  <a:cubicBezTo>
                    <a:pt x="0" y="584"/>
                    <a:pt x="169" y="753"/>
                    <a:pt x="377" y="753"/>
                  </a:cubicBezTo>
                  <a:moveTo>
                    <a:pt x="377" y="39"/>
                  </a:moveTo>
                  <a:lnTo>
                    <a:pt x="377" y="39"/>
                  </a:lnTo>
                  <a:cubicBezTo>
                    <a:pt x="564" y="39"/>
                    <a:pt x="715" y="190"/>
                    <a:pt x="715" y="376"/>
                  </a:cubicBezTo>
                  <a:cubicBezTo>
                    <a:pt x="715" y="562"/>
                    <a:pt x="564" y="714"/>
                    <a:pt x="377" y="714"/>
                  </a:cubicBezTo>
                  <a:cubicBezTo>
                    <a:pt x="192" y="714"/>
                    <a:pt x="41" y="562"/>
                    <a:pt x="41" y="376"/>
                  </a:cubicBezTo>
                  <a:cubicBezTo>
                    <a:pt x="41" y="190"/>
                    <a:pt x="192" y="39"/>
                    <a:pt x="377" y="39"/>
                  </a:cubicBezTo>
                  <a:moveTo>
                    <a:pt x="377" y="39"/>
                  </a:moveTo>
                  <a:lnTo>
                    <a:pt x="377" y="39"/>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4" name="Google Shape;1264;p43"/>
            <p:cNvSpPr/>
            <p:nvPr/>
          </p:nvSpPr>
          <p:spPr>
            <a:xfrm>
              <a:off x="7631911" y="4191367"/>
              <a:ext cx="134554" cy="121622"/>
            </a:xfrm>
            <a:custGeom>
              <a:rect b="b" l="l" r="r" t="t"/>
              <a:pathLst>
                <a:path extrusionOk="0" h="442" w="489">
                  <a:moveTo>
                    <a:pt x="5" y="48"/>
                  </a:moveTo>
                  <a:lnTo>
                    <a:pt x="5" y="48"/>
                  </a:lnTo>
                  <a:cubicBezTo>
                    <a:pt x="17" y="65"/>
                    <a:pt x="36" y="98"/>
                    <a:pt x="43" y="135"/>
                  </a:cubicBezTo>
                  <a:cubicBezTo>
                    <a:pt x="48" y="163"/>
                    <a:pt x="60" y="196"/>
                    <a:pt x="77" y="227"/>
                  </a:cubicBezTo>
                  <a:cubicBezTo>
                    <a:pt x="72" y="251"/>
                    <a:pt x="73" y="278"/>
                    <a:pt x="81" y="303"/>
                  </a:cubicBezTo>
                  <a:cubicBezTo>
                    <a:pt x="84" y="315"/>
                    <a:pt x="90" y="327"/>
                    <a:pt x="96" y="337"/>
                  </a:cubicBezTo>
                  <a:cubicBezTo>
                    <a:pt x="79" y="363"/>
                    <a:pt x="64" y="387"/>
                    <a:pt x="52" y="414"/>
                  </a:cubicBezTo>
                  <a:cubicBezTo>
                    <a:pt x="47" y="424"/>
                    <a:pt x="51" y="436"/>
                    <a:pt x="61" y="440"/>
                  </a:cubicBezTo>
                  <a:cubicBezTo>
                    <a:pt x="64" y="442"/>
                    <a:pt x="67" y="442"/>
                    <a:pt x="70" y="442"/>
                  </a:cubicBezTo>
                  <a:cubicBezTo>
                    <a:pt x="77" y="442"/>
                    <a:pt x="85" y="438"/>
                    <a:pt x="88" y="432"/>
                  </a:cubicBezTo>
                  <a:cubicBezTo>
                    <a:pt x="99" y="411"/>
                    <a:pt x="110" y="391"/>
                    <a:pt x="123" y="370"/>
                  </a:cubicBezTo>
                  <a:cubicBezTo>
                    <a:pt x="139" y="386"/>
                    <a:pt x="159" y="397"/>
                    <a:pt x="182" y="405"/>
                  </a:cubicBezTo>
                  <a:cubicBezTo>
                    <a:pt x="196" y="409"/>
                    <a:pt x="211" y="411"/>
                    <a:pt x="225" y="411"/>
                  </a:cubicBezTo>
                  <a:cubicBezTo>
                    <a:pt x="250" y="411"/>
                    <a:pt x="277" y="403"/>
                    <a:pt x="302" y="388"/>
                  </a:cubicBezTo>
                  <a:cubicBezTo>
                    <a:pt x="374" y="344"/>
                    <a:pt x="428" y="242"/>
                    <a:pt x="442" y="168"/>
                  </a:cubicBezTo>
                  <a:cubicBezTo>
                    <a:pt x="449" y="130"/>
                    <a:pt x="471" y="93"/>
                    <a:pt x="483" y="75"/>
                  </a:cubicBezTo>
                  <a:cubicBezTo>
                    <a:pt x="490" y="66"/>
                    <a:pt x="491" y="53"/>
                    <a:pt x="486" y="43"/>
                  </a:cubicBezTo>
                  <a:cubicBezTo>
                    <a:pt x="481" y="33"/>
                    <a:pt x="470" y="27"/>
                    <a:pt x="458" y="26"/>
                  </a:cubicBezTo>
                  <a:cubicBezTo>
                    <a:pt x="424" y="24"/>
                    <a:pt x="348" y="25"/>
                    <a:pt x="267" y="53"/>
                  </a:cubicBezTo>
                  <a:cubicBezTo>
                    <a:pt x="170" y="-1"/>
                    <a:pt x="69" y="-2"/>
                    <a:pt x="29" y="0"/>
                  </a:cubicBezTo>
                  <a:cubicBezTo>
                    <a:pt x="18" y="1"/>
                    <a:pt x="8" y="8"/>
                    <a:pt x="3" y="18"/>
                  </a:cubicBezTo>
                  <a:cubicBezTo>
                    <a:pt x="-2" y="28"/>
                    <a:pt x="-1" y="39"/>
                    <a:pt x="5" y="48"/>
                  </a:cubicBezTo>
                  <a:moveTo>
                    <a:pt x="442" y="65"/>
                  </a:moveTo>
                  <a:lnTo>
                    <a:pt x="442" y="65"/>
                  </a:lnTo>
                  <a:cubicBezTo>
                    <a:pt x="427" y="90"/>
                    <a:pt x="409" y="124"/>
                    <a:pt x="402" y="161"/>
                  </a:cubicBezTo>
                  <a:cubicBezTo>
                    <a:pt x="392" y="217"/>
                    <a:pt x="347" y="314"/>
                    <a:pt x="281" y="353"/>
                  </a:cubicBezTo>
                  <a:cubicBezTo>
                    <a:pt x="252" y="370"/>
                    <a:pt x="224" y="375"/>
                    <a:pt x="194" y="366"/>
                  </a:cubicBezTo>
                  <a:cubicBezTo>
                    <a:pt x="175" y="360"/>
                    <a:pt x="158" y="350"/>
                    <a:pt x="145" y="337"/>
                  </a:cubicBezTo>
                  <a:cubicBezTo>
                    <a:pt x="181" y="288"/>
                    <a:pt x="230" y="240"/>
                    <a:pt x="278" y="207"/>
                  </a:cubicBezTo>
                  <a:cubicBezTo>
                    <a:pt x="293" y="197"/>
                    <a:pt x="309" y="187"/>
                    <a:pt x="326" y="177"/>
                  </a:cubicBezTo>
                  <a:cubicBezTo>
                    <a:pt x="336" y="171"/>
                    <a:pt x="339" y="159"/>
                    <a:pt x="333" y="149"/>
                  </a:cubicBezTo>
                  <a:cubicBezTo>
                    <a:pt x="328" y="139"/>
                    <a:pt x="315" y="137"/>
                    <a:pt x="305" y="142"/>
                  </a:cubicBezTo>
                  <a:cubicBezTo>
                    <a:pt x="287" y="152"/>
                    <a:pt x="271" y="163"/>
                    <a:pt x="255" y="174"/>
                  </a:cubicBezTo>
                  <a:cubicBezTo>
                    <a:pt x="207" y="207"/>
                    <a:pt x="159" y="252"/>
                    <a:pt x="123" y="300"/>
                  </a:cubicBezTo>
                  <a:cubicBezTo>
                    <a:pt x="122" y="297"/>
                    <a:pt x="120" y="294"/>
                    <a:pt x="119" y="291"/>
                  </a:cubicBezTo>
                  <a:cubicBezTo>
                    <a:pt x="108" y="254"/>
                    <a:pt x="116" y="214"/>
                    <a:pt x="140" y="184"/>
                  </a:cubicBezTo>
                  <a:cubicBezTo>
                    <a:pt x="155" y="165"/>
                    <a:pt x="175" y="147"/>
                    <a:pt x="199" y="132"/>
                  </a:cubicBezTo>
                  <a:cubicBezTo>
                    <a:pt x="290" y="72"/>
                    <a:pt x="391" y="64"/>
                    <a:pt x="442" y="65"/>
                  </a:cubicBezTo>
                  <a:moveTo>
                    <a:pt x="219" y="74"/>
                  </a:moveTo>
                  <a:lnTo>
                    <a:pt x="219" y="74"/>
                  </a:lnTo>
                  <a:cubicBezTo>
                    <a:pt x="205" y="81"/>
                    <a:pt x="191" y="89"/>
                    <a:pt x="177" y="98"/>
                  </a:cubicBezTo>
                  <a:cubicBezTo>
                    <a:pt x="149" y="117"/>
                    <a:pt x="127" y="137"/>
                    <a:pt x="109" y="158"/>
                  </a:cubicBezTo>
                  <a:cubicBezTo>
                    <a:pt x="105" y="163"/>
                    <a:pt x="101" y="169"/>
                    <a:pt x="97" y="175"/>
                  </a:cubicBezTo>
                  <a:cubicBezTo>
                    <a:pt x="91" y="158"/>
                    <a:pt x="85" y="141"/>
                    <a:pt x="83" y="127"/>
                  </a:cubicBezTo>
                  <a:cubicBezTo>
                    <a:pt x="76" y="93"/>
                    <a:pt x="61" y="62"/>
                    <a:pt x="47" y="39"/>
                  </a:cubicBezTo>
                  <a:cubicBezTo>
                    <a:pt x="85" y="39"/>
                    <a:pt x="151" y="44"/>
                    <a:pt x="219" y="74"/>
                  </a:cubicBezTo>
                  <a:moveTo>
                    <a:pt x="219" y="74"/>
                  </a:moveTo>
                  <a:lnTo>
                    <a:pt x="219" y="74"/>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5" name="Google Shape;1265;p43"/>
            <p:cNvSpPr/>
            <p:nvPr/>
          </p:nvSpPr>
          <p:spPr>
            <a:xfrm>
              <a:off x="7598066" y="4086805"/>
              <a:ext cx="200869" cy="39899"/>
            </a:xfrm>
            <a:custGeom>
              <a:rect b="b" l="l" r="r" t="t"/>
              <a:pathLst>
                <a:path extrusionOk="0" h="145" w="730">
                  <a:moveTo>
                    <a:pt x="685" y="145"/>
                  </a:moveTo>
                  <a:lnTo>
                    <a:pt x="685" y="145"/>
                  </a:lnTo>
                  <a:cubicBezTo>
                    <a:pt x="710" y="145"/>
                    <a:pt x="730" y="125"/>
                    <a:pt x="730" y="101"/>
                  </a:cubicBezTo>
                  <a:cubicBezTo>
                    <a:pt x="730" y="44"/>
                    <a:pt x="730" y="44"/>
                    <a:pt x="730" y="44"/>
                  </a:cubicBezTo>
                  <a:cubicBezTo>
                    <a:pt x="730" y="19"/>
                    <a:pt x="710" y="0"/>
                    <a:pt x="685" y="0"/>
                  </a:cubicBezTo>
                  <a:cubicBezTo>
                    <a:pt x="45" y="0"/>
                    <a:pt x="45" y="0"/>
                    <a:pt x="45" y="0"/>
                  </a:cubicBezTo>
                  <a:cubicBezTo>
                    <a:pt x="20" y="0"/>
                    <a:pt x="0" y="19"/>
                    <a:pt x="0" y="44"/>
                  </a:cubicBezTo>
                  <a:cubicBezTo>
                    <a:pt x="0" y="101"/>
                    <a:pt x="0" y="101"/>
                    <a:pt x="0" y="101"/>
                  </a:cubicBezTo>
                  <a:cubicBezTo>
                    <a:pt x="0" y="125"/>
                    <a:pt x="20" y="145"/>
                    <a:pt x="45" y="145"/>
                  </a:cubicBezTo>
                  <a:lnTo>
                    <a:pt x="685" y="145"/>
                  </a:lnTo>
                  <a:moveTo>
                    <a:pt x="41" y="101"/>
                  </a:moveTo>
                  <a:lnTo>
                    <a:pt x="41" y="101"/>
                  </a:lnTo>
                  <a:cubicBezTo>
                    <a:pt x="41" y="44"/>
                    <a:pt x="41" y="44"/>
                    <a:pt x="41" y="44"/>
                  </a:cubicBezTo>
                  <a:cubicBezTo>
                    <a:pt x="41" y="42"/>
                    <a:pt x="43" y="40"/>
                    <a:pt x="45" y="40"/>
                  </a:cubicBezTo>
                  <a:cubicBezTo>
                    <a:pt x="685" y="40"/>
                    <a:pt x="685" y="40"/>
                    <a:pt x="685" y="40"/>
                  </a:cubicBezTo>
                  <a:cubicBezTo>
                    <a:pt x="687" y="40"/>
                    <a:pt x="689" y="42"/>
                    <a:pt x="689" y="44"/>
                  </a:cubicBezTo>
                  <a:cubicBezTo>
                    <a:pt x="689" y="101"/>
                    <a:pt x="689" y="101"/>
                    <a:pt x="689" y="101"/>
                  </a:cubicBezTo>
                  <a:cubicBezTo>
                    <a:pt x="689" y="104"/>
                    <a:pt x="687" y="105"/>
                    <a:pt x="685" y="105"/>
                  </a:cubicBezTo>
                  <a:cubicBezTo>
                    <a:pt x="45" y="105"/>
                    <a:pt x="45" y="105"/>
                    <a:pt x="45" y="105"/>
                  </a:cubicBezTo>
                  <a:cubicBezTo>
                    <a:pt x="43" y="105"/>
                    <a:pt x="41" y="104"/>
                    <a:pt x="41" y="101"/>
                  </a:cubicBezTo>
                  <a:moveTo>
                    <a:pt x="41" y="101"/>
                  </a:moveTo>
                  <a:lnTo>
                    <a:pt x="41" y="101"/>
                  </a:lnTo>
                  <a:close/>
                </a:path>
              </a:pathLst>
            </a:custGeom>
            <a:solidFill>
              <a:schemeClr val="dk1"/>
            </a:solidFill>
            <a:ln>
              <a:noFill/>
            </a:ln>
          </p:spPr>
          <p:txBody>
            <a:bodyPr anchorCtr="1" anchor="ctr" bIns="7200" lIns="90000" spcFirstLastPara="1" rIns="90000" wrap="square" tIns="72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6" name="Google Shape;1266;p43"/>
            <p:cNvSpPr/>
            <p:nvPr/>
          </p:nvSpPr>
          <p:spPr>
            <a:xfrm>
              <a:off x="7597790" y="4021317"/>
              <a:ext cx="11007" cy="25315"/>
            </a:xfrm>
            <a:custGeom>
              <a:rect b="b" l="l" r="r" t="t"/>
              <a:pathLst>
                <a:path extrusionOk="0" h="92" w="40">
                  <a:moveTo>
                    <a:pt x="20" y="0"/>
                  </a:moveTo>
                  <a:lnTo>
                    <a:pt x="20" y="0"/>
                  </a:lnTo>
                  <a:cubicBezTo>
                    <a:pt x="9" y="0"/>
                    <a:pt x="0" y="9"/>
                    <a:pt x="0" y="21"/>
                  </a:cubicBezTo>
                  <a:cubicBezTo>
                    <a:pt x="0" y="72"/>
                    <a:pt x="0" y="72"/>
                    <a:pt x="0" y="72"/>
                  </a:cubicBezTo>
                  <a:cubicBezTo>
                    <a:pt x="0" y="83"/>
                    <a:pt x="9" y="92"/>
                    <a:pt x="20" y="92"/>
                  </a:cubicBezTo>
                  <a:cubicBezTo>
                    <a:pt x="31" y="92"/>
                    <a:pt x="40" y="83"/>
                    <a:pt x="40" y="72"/>
                  </a:cubicBezTo>
                  <a:cubicBezTo>
                    <a:pt x="40" y="21"/>
                    <a:pt x="40" y="21"/>
                    <a:pt x="40" y="21"/>
                  </a:cubicBezTo>
                  <a:cubicBezTo>
                    <a:pt x="40" y="9"/>
                    <a:pt x="31" y="0"/>
                    <a:pt x="20" y="0"/>
                  </a:cubicBezTo>
                  <a:moveTo>
                    <a:pt x="20" y="0"/>
                  </a:moveTo>
                  <a:lnTo>
                    <a:pt x="20"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7" name="Google Shape;1267;p43"/>
            <p:cNvSpPr/>
            <p:nvPr/>
          </p:nvSpPr>
          <p:spPr>
            <a:xfrm>
              <a:off x="7629434" y="4021317"/>
              <a:ext cx="11007" cy="25315"/>
            </a:xfrm>
            <a:custGeom>
              <a:rect b="b" l="l" r="r" t="t"/>
              <a:pathLst>
                <a:path extrusionOk="0" h="92" w="40">
                  <a:moveTo>
                    <a:pt x="20" y="0"/>
                  </a:moveTo>
                  <a:lnTo>
                    <a:pt x="20" y="0"/>
                  </a:lnTo>
                  <a:cubicBezTo>
                    <a:pt x="9" y="0"/>
                    <a:pt x="0" y="9"/>
                    <a:pt x="0" y="21"/>
                  </a:cubicBezTo>
                  <a:cubicBezTo>
                    <a:pt x="0" y="72"/>
                    <a:pt x="0" y="72"/>
                    <a:pt x="0" y="72"/>
                  </a:cubicBezTo>
                  <a:cubicBezTo>
                    <a:pt x="0" y="83"/>
                    <a:pt x="9" y="92"/>
                    <a:pt x="20" y="92"/>
                  </a:cubicBezTo>
                  <a:cubicBezTo>
                    <a:pt x="32" y="92"/>
                    <a:pt x="40" y="83"/>
                    <a:pt x="40" y="72"/>
                  </a:cubicBezTo>
                  <a:cubicBezTo>
                    <a:pt x="40" y="21"/>
                    <a:pt x="40" y="21"/>
                    <a:pt x="40" y="21"/>
                  </a:cubicBezTo>
                  <a:cubicBezTo>
                    <a:pt x="40" y="9"/>
                    <a:pt x="32" y="0"/>
                    <a:pt x="20" y="0"/>
                  </a:cubicBezTo>
                  <a:moveTo>
                    <a:pt x="20" y="0"/>
                  </a:moveTo>
                  <a:lnTo>
                    <a:pt x="20"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8" name="Google Shape;1268;p43"/>
            <p:cNvSpPr/>
            <p:nvPr/>
          </p:nvSpPr>
          <p:spPr>
            <a:xfrm>
              <a:off x="7661078" y="4021317"/>
              <a:ext cx="11007" cy="25315"/>
            </a:xfrm>
            <a:custGeom>
              <a:rect b="b" l="l" r="r" t="t"/>
              <a:pathLst>
                <a:path extrusionOk="0" h="92" w="40">
                  <a:moveTo>
                    <a:pt x="21" y="0"/>
                  </a:moveTo>
                  <a:lnTo>
                    <a:pt x="21" y="0"/>
                  </a:lnTo>
                  <a:cubicBezTo>
                    <a:pt x="10" y="0"/>
                    <a:pt x="0" y="9"/>
                    <a:pt x="0" y="21"/>
                  </a:cubicBezTo>
                  <a:cubicBezTo>
                    <a:pt x="0" y="72"/>
                    <a:pt x="0" y="72"/>
                    <a:pt x="0" y="72"/>
                  </a:cubicBezTo>
                  <a:cubicBezTo>
                    <a:pt x="0" y="83"/>
                    <a:pt x="10" y="92"/>
                    <a:pt x="21" y="92"/>
                  </a:cubicBezTo>
                  <a:cubicBezTo>
                    <a:pt x="31" y="92"/>
                    <a:pt x="40" y="83"/>
                    <a:pt x="40" y="72"/>
                  </a:cubicBezTo>
                  <a:cubicBezTo>
                    <a:pt x="40" y="21"/>
                    <a:pt x="40" y="21"/>
                    <a:pt x="40" y="21"/>
                  </a:cubicBezTo>
                  <a:cubicBezTo>
                    <a:pt x="40" y="9"/>
                    <a:pt x="31" y="0"/>
                    <a:pt x="21" y="0"/>
                  </a:cubicBezTo>
                  <a:moveTo>
                    <a:pt x="21" y="0"/>
                  </a:moveTo>
                  <a:lnTo>
                    <a:pt x="21"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69" name="Google Shape;1269;p43"/>
            <p:cNvSpPr/>
            <p:nvPr/>
          </p:nvSpPr>
          <p:spPr>
            <a:xfrm>
              <a:off x="7692997" y="4021317"/>
              <a:ext cx="11007" cy="25315"/>
            </a:xfrm>
            <a:custGeom>
              <a:rect b="b" l="l" r="r" t="t"/>
              <a:pathLst>
                <a:path extrusionOk="0" h="92" w="40">
                  <a:moveTo>
                    <a:pt x="19" y="0"/>
                  </a:moveTo>
                  <a:lnTo>
                    <a:pt x="19" y="0"/>
                  </a:lnTo>
                  <a:cubicBezTo>
                    <a:pt x="9" y="0"/>
                    <a:pt x="0" y="9"/>
                    <a:pt x="0" y="21"/>
                  </a:cubicBezTo>
                  <a:cubicBezTo>
                    <a:pt x="0" y="72"/>
                    <a:pt x="0" y="72"/>
                    <a:pt x="0" y="72"/>
                  </a:cubicBezTo>
                  <a:cubicBezTo>
                    <a:pt x="0" y="83"/>
                    <a:pt x="9" y="92"/>
                    <a:pt x="19" y="92"/>
                  </a:cubicBezTo>
                  <a:cubicBezTo>
                    <a:pt x="31" y="92"/>
                    <a:pt x="40" y="83"/>
                    <a:pt x="40" y="72"/>
                  </a:cubicBezTo>
                  <a:cubicBezTo>
                    <a:pt x="40" y="21"/>
                    <a:pt x="40" y="21"/>
                    <a:pt x="40" y="21"/>
                  </a:cubicBezTo>
                  <a:cubicBezTo>
                    <a:pt x="40" y="9"/>
                    <a:pt x="31" y="0"/>
                    <a:pt x="19" y="0"/>
                  </a:cubicBezTo>
                  <a:moveTo>
                    <a:pt x="19" y="0"/>
                  </a:moveTo>
                  <a:lnTo>
                    <a:pt x="19"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0" name="Google Shape;1270;p43"/>
            <p:cNvSpPr/>
            <p:nvPr/>
          </p:nvSpPr>
          <p:spPr>
            <a:xfrm>
              <a:off x="7724640" y="4021317"/>
              <a:ext cx="11007" cy="25315"/>
            </a:xfrm>
            <a:custGeom>
              <a:rect b="b" l="l" r="r" t="t"/>
              <a:pathLst>
                <a:path extrusionOk="0" h="92" w="40">
                  <a:moveTo>
                    <a:pt x="20" y="0"/>
                  </a:moveTo>
                  <a:lnTo>
                    <a:pt x="20" y="0"/>
                  </a:lnTo>
                  <a:cubicBezTo>
                    <a:pt x="9" y="0"/>
                    <a:pt x="0" y="9"/>
                    <a:pt x="0" y="21"/>
                  </a:cubicBezTo>
                  <a:cubicBezTo>
                    <a:pt x="0" y="72"/>
                    <a:pt x="0" y="72"/>
                    <a:pt x="0" y="72"/>
                  </a:cubicBezTo>
                  <a:cubicBezTo>
                    <a:pt x="0" y="83"/>
                    <a:pt x="9" y="92"/>
                    <a:pt x="20" y="92"/>
                  </a:cubicBezTo>
                  <a:cubicBezTo>
                    <a:pt x="31" y="92"/>
                    <a:pt x="40" y="83"/>
                    <a:pt x="40" y="72"/>
                  </a:cubicBezTo>
                  <a:cubicBezTo>
                    <a:pt x="40" y="21"/>
                    <a:pt x="40" y="21"/>
                    <a:pt x="40" y="21"/>
                  </a:cubicBezTo>
                  <a:cubicBezTo>
                    <a:pt x="40" y="9"/>
                    <a:pt x="31" y="0"/>
                    <a:pt x="20" y="0"/>
                  </a:cubicBezTo>
                  <a:moveTo>
                    <a:pt x="20" y="0"/>
                  </a:moveTo>
                  <a:lnTo>
                    <a:pt x="20"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1" name="Google Shape;1271;p43"/>
            <p:cNvSpPr/>
            <p:nvPr/>
          </p:nvSpPr>
          <p:spPr>
            <a:xfrm>
              <a:off x="7756284" y="4021317"/>
              <a:ext cx="11282" cy="25315"/>
            </a:xfrm>
            <a:custGeom>
              <a:rect b="b" l="l" r="r" t="t"/>
              <a:pathLst>
                <a:path extrusionOk="0" h="92" w="41">
                  <a:moveTo>
                    <a:pt x="20" y="0"/>
                  </a:moveTo>
                  <a:lnTo>
                    <a:pt x="20" y="0"/>
                  </a:lnTo>
                  <a:cubicBezTo>
                    <a:pt x="9" y="0"/>
                    <a:pt x="0" y="9"/>
                    <a:pt x="0" y="21"/>
                  </a:cubicBezTo>
                  <a:cubicBezTo>
                    <a:pt x="0" y="72"/>
                    <a:pt x="0" y="72"/>
                    <a:pt x="0" y="72"/>
                  </a:cubicBezTo>
                  <a:cubicBezTo>
                    <a:pt x="0" y="83"/>
                    <a:pt x="9" y="92"/>
                    <a:pt x="20" y="92"/>
                  </a:cubicBezTo>
                  <a:cubicBezTo>
                    <a:pt x="32" y="92"/>
                    <a:pt x="41" y="83"/>
                    <a:pt x="41" y="72"/>
                  </a:cubicBezTo>
                  <a:cubicBezTo>
                    <a:pt x="41" y="21"/>
                    <a:pt x="41" y="21"/>
                    <a:pt x="41" y="21"/>
                  </a:cubicBezTo>
                  <a:cubicBezTo>
                    <a:pt x="41" y="9"/>
                    <a:pt x="32" y="0"/>
                    <a:pt x="20" y="0"/>
                  </a:cubicBezTo>
                  <a:moveTo>
                    <a:pt x="20" y="0"/>
                  </a:moveTo>
                  <a:lnTo>
                    <a:pt x="20"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272" name="Google Shape;1272;p43"/>
            <p:cNvSpPr/>
            <p:nvPr/>
          </p:nvSpPr>
          <p:spPr>
            <a:xfrm>
              <a:off x="7787928" y="4021317"/>
              <a:ext cx="11282" cy="25315"/>
            </a:xfrm>
            <a:custGeom>
              <a:rect b="b" l="l" r="r" t="t"/>
              <a:pathLst>
                <a:path extrusionOk="0" h="92" w="41">
                  <a:moveTo>
                    <a:pt x="21" y="0"/>
                  </a:moveTo>
                  <a:lnTo>
                    <a:pt x="21" y="0"/>
                  </a:lnTo>
                  <a:cubicBezTo>
                    <a:pt x="10" y="0"/>
                    <a:pt x="0" y="9"/>
                    <a:pt x="0" y="21"/>
                  </a:cubicBezTo>
                  <a:cubicBezTo>
                    <a:pt x="0" y="72"/>
                    <a:pt x="0" y="72"/>
                    <a:pt x="0" y="72"/>
                  </a:cubicBezTo>
                  <a:cubicBezTo>
                    <a:pt x="0" y="83"/>
                    <a:pt x="10" y="92"/>
                    <a:pt x="21" y="92"/>
                  </a:cubicBezTo>
                  <a:cubicBezTo>
                    <a:pt x="32" y="92"/>
                    <a:pt x="41" y="83"/>
                    <a:pt x="41" y="72"/>
                  </a:cubicBezTo>
                  <a:cubicBezTo>
                    <a:pt x="41" y="21"/>
                    <a:pt x="41" y="21"/>
                    <a:pt x="41" y="21"/>
                  </a:cubicBezTo>
                  <a:cubicBezTo>
                    <a:pt x="41" y="9"/>
                    <a:pt x="32" y="0"/>
                    <a:pt x="21" y="0"/>
                  </a:cubicBezTo>
                  <a:moveTo>
                    <a:pt x="21" y="0"/>
                  </a:moveTo>
                  <a:lnTo>
                    <a:pt x="21" y="0"/>
                  </a:lnTo>
                  <a:close/>
                </a:path>
              </a:pathLst>
            </a:custGeom>
            <a:solidFill>
              <a:schemeClr val="dk1"/>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44"/>
          <p:cNvSpPr txBox="1"/>
          <p:nvPr>
            <p:ph idx="4294967295" type="title"/>
          </p:nvPr>
        </p:nvSpPr>
        <p:spPr>
          <a:xfrm>
            <a:off x="1180225" y="2119800"/>
            <a:ext cx="43896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Ideation</a:t>
            </a:r>
            <a:endParaRPr sz="5000"/>
          </a:p>
        </p:txBody>
      </p:sp>
      <p:sp>
        <p:nvSpPr>
          <p:cNvPr id="1278" name="Google Shape;1278;p44"/>
          <p:cNvSpPr txBox="1"/>
          <p:nvPr>
            <p:ph idx="4294967295" type="title"/>
          </p:nvPr>
        </p:nvSpPr>
        <p:spPr>
          <a:xfrm>
            <a:off x="1180225" y="1317775"/>
            <a:ext cx="1252200" cy="709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4000"/>
              <a:t>03</a:t>
            </a:r>
            <a:endParaRPr sz="4000"/>
          </a:p>
        </p:txBody>
      </p:sp>
      <p:sp>
        <p:nvSpPr>
          <p:cNvPr id="1279" name="Google Shape;1279;p44"/>
          <p:cNvSpPr txBox="1"/>
          <p:nvPr>
            <p:ph idx="4294967295" type="subTitle"/>
          </p:nvPr>
        </p:nvSpPr>
        <p:spPr>
          <a:xfrm>
            <a:off x="1180225" y="3282450"/>
            <a:ext cx="4389600" cy="709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63A37"/>
                </a:solidFill>
                <a:latin typeface="Comfortaa Medium"/>
                <a:ea typeface="Comfortaa Medium"/>
                <a:cs typeface="Comfortaa Medium"/>
                <a:sym typeface="Comfortaa Medium"/>
              </a:rPr>
              <a:t>Development Stage, Wireframe, Features</a:t>
            </a:r>
            <a:endParaRPr sz="1600">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600">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5"/>
          <p:cNvSpPr txBox="1"/>
          <p:nvPr>
            <p:ph type="title"/>
          </p:nvPr>
        </p:nvSpPr>
        <p:spPr>
          <a:xfrm>
            <a:off x="1208625" y="650475"/>
            <a:ext cx="4363500" cy="13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Tech Stack</a:t>
            </a:r>
            <a:endParaRPr sz="4800"/>
          </a:p>
        </p:txBody>
      </p:sp>
      <p:sp>
        <p:nvSpPr>
          <p:cNvPr id="1285" name="Google Shape;1285;p45"/>
          <p:cNvSpPr txBox="1"/>
          <p:nvPr>
            <p:ph idx="1" type="subTitle"/>
          </p:nvPr>
        </p:nvSpPr>
        <p:spPr>
          <a:xfrm>
            <a:off x="1208625" y="1893825"/>
            <a:ext cx="2346300" cy="830100"/>
          </a:xfrm>
          <a:prstGeom prst="rect">
            <a:avLst/>
          </a:prstGeom>
        </p:spPr>
        <p:txBody>
          <a:bodyPr anchorCtr="0" anchor="ctr" bIns="80450" lIns="80450" spcFirstLastPara="1" rIns="80450" wrap="square" tIns="80450">
            <a:noAutofit/>
          </a:bodyPr>
          <a:lstStyle/>
          <a:p>
            <a:pPr indent="0" lvl="0" marL="0" rtl="0" algn="ctr">
              <a:spcBef>
                <a:spcPts val="0"/>
              </a:spcBef>
              <a:spcAft>
                <a:spcPts val="0"/>
              </a:spcAft>
              <a:buNone/>
            </a:pPr>
            <a:r>
              <a:rPr lang="en" sz="2831"/>
              <a:t>React + Vite</a:t>
            </a:r>
            <a:endParaRPr sz="2831"/>
          </a:p>
        </p:txBody>
      </p:sp>
      <p:sp>
        <p:nvSpPr>
          <p:cNvPr id="1286" name="Google Shape;1286;p45"/>
          <p:cNvSpPr txBox="1"/>
          <p:nvPr>
            <p:ph idx="1" type="subTitle"/>
          </p:nvPr>
        </p:nvSpPr>
        <p:spPr>
          <a:xfrm>
            <a:off x="1208632" y="2859787"/>
            <a:ext cx="2687100" cy="830100"/>
          </a:xfrm>
          <a:prstGeom prst="rect">
            <a:avLst/>
          </a:prstGeom>
        </p:spPr>
        <p:txBody>
          <a:bodyPr anchorCtr="0" anchor="ctr" bIns="80450" lIns="80450" spcFirstLastPara="1" rIns="80450" wrap="square" tIns="80450">
            <a:noAutofit/>
          </a:bodyPr>
          <a:lstStyle/>
          <a:p>
            <a:pPr indent="0" lvl="0" marL="0" rtl="0" algn="ctr">
              <a:spcBef>
                <a:spcPts val="0"/>
              </a:spcBef>
              <a:spcAft>
                <a:spcPts val="0"/>
              </a:spcAft>
              <a:buNone/>
            </a:pPr>
            <a:r>
              <a:rPr lang="en" sz="2831"/>
              <a:t>Tailwind CSS</a:t>
            </a:r>
            <a:endParaRPr sz="2831"/>
          </a:p>
        </p:txBody>
      </p:sp>
      <p:sp>
        <p:nvSpPr>
          <p:cNvPr id="1287" name="Google Shape;1287;p45"/>
          <p:cNvSpPr txBox="1"/>
          <p:nvPr>
            <p:ph idx="1" type="subTitle"/>
          </p:nvPr>
        </p:nvSpPr>
        <p:spPr>
          <a:xfrm>
            <a:off x="3722436" y="1893825"/>
            <a:ext cx="3788700" cy="830100"/>
          </a:xfrm>
          <a:prstGeom prst="rect">
            <a:avLst/>
          </a:prstGeom>
        </p:spPr>
        <p:txBody>
          <a:bodyPr anchorCtr="0" anchor="ctr" bIns="80450" lIns="80450" spcFirstLastPara="1" rIns="80450" wrap="square" tIns="80450">
            <a:noAutofit/>
          </a:bodyPr>
          <a:lstStyle/>
          <a:p>
            <a:pPr indent="0" lvl="0" marL="0" rtl="0" algn="ctr">
              <a:spcBef>
                <a:spcPts val="0"/>
              </a:spcBef>
              <a:spcAft>
                <a:spcPts val="0"/>
              </a:spcAft>
              <a:buNone/>
            </a:pPr>
            <a:r>
              <a:rPr lang="en" sz="2831"/>
              <a:t>Lucide-React Icons</a:t>
            </a:r>
            <a:endParaRPr sz="2831"/>
          </a:p>
        </p:txBody>
      </p:sp>
      <p:sp>
        <p:nvSpPr>
          <p:cNvPr id="1288" name="Google Shape;1288;p45"/>
          <p:cNvSpPr txBox="1"/>
          <p:nvPr>
            <p:ph idx="1" type="subTitle"/>
          </p:nvPr>
        </p:nvSpPr>
        <p:spPr>
          <a:xfrm>
            <a:off x="4050622" y="2859787"/>
            <a:ext cx="2436000" cy="830100"/>
          </a:xfrm>
          <a:prstGeom prst="rect">
            <a:avLst/>
          </a:prstGeom>
        </p:spPr>
        <p:txBody>
          <a:bodyPr anchorCtr="0" anchor="ctr" bIns="80450" lIns="80450" spcFirstLastPara="1" rIns="80450" wrap="square" tIns="80450">
            <a:noAutofit/>
          </a:bodyPr>
          <a:lstStyle/>
          <a:p>
            <a:pPr indent="0" lvl="0" marL="0" rtl="0" algn="ctr">
              <a:spcBef>
                <a:spcPts val="0"/>
              </a:spcBef>
              <a:spcAft>
                <a:spcPts val="0"/>
              </a:spcAft>
              <a:buNone/>
            </a:pPr>
            <a:r>
              <a:rPr lang="en" sz="2831"/>
              <a:t>Marked.js</a:t>
            </a:r>
            <a:endParaRPr sz="2831"/>
          </a:p>
        </p:txBody>
      </p:sp>
      <p:grpSp>
        <p:nvGrpSpPr>
          <p:cNvPr id="1289" name="Google Shape;1289;p45"/>
          <p:cNvGrpSpPr/>
          <p:nvPr/>
        </p:nvGrpSpPr>
        <p:grpSpPr>
          <a:xfrm>
            <a:off x="6982300" y="590357"/>
            <a:ext cx="1424213" cy="1484048"/>
            <a:chOff x="1102458" y="1109990"/>
            <a:chExt cx="2887113" cy="3008409"/>
          </a:xfrm>
        </p:grpSpPr>
        <p:grpSp>
          <p:nvGrpSpPr>
            <p:cNvPr id="1290" name="Google Shape;1290;p45"/>
            <p:cNvGrpSpPr/>
            <p:nvPr/>
          </p:nvGrpSpPr>
          <p:grpSpPr>
            <a:xfrm>
              <a:off x="1194607" y="1482291"/>
              <a:ext cx="2473773" cy="2479200"/>
              <a:chOff x="7047945" y="3306648"/>
              <a:chExt cx="716226" cy="717797"/>
            </a:xfrm>
          </p:grpSpPr>
          <p:sp>
            <p:nvSpPr>
              <p:cNvPr id="1291" name="Google Shape;1291;p45"/>
              <p:cNvSpPr/>
              <p:nvPr/>
            </p:nvSpPr>
            <p:spPr>
              <a:xfrm>
                <a:off x="7181892" y="3421684"/>
                <a:ext cx="44124" cy="65398"/>
              </a:xfrm>
              <a:custGeom>
                <a:rect b="b" l="l" r="r" t="t"/>
                <a:pathLst>
                  <a:path extrusionOk="0" h="83" w="56">
                    <a:moveTo>
                      <a:pt x="1" y="47"/>
                    </a:moveTo>
                    <a:lnTo>
                      <a:pt x="1" y="47"/>
                    </a:lnTo>
                    <a:cubicBezTo>
                      <a:pt x="-3" y="24"/>
                      <a:pt x="5" y="2"/>
                      <a:pt x="18" y="0"/>
                    </a:cubicBezTo>
                    <a:cubicBezTo>
                      <a:pt x="34" y="-4"/>
                      <a:pt x="50" y="12"/>
                      <a:pt x="54" y="35"/>
                    </a:cubicBezTo>
                    <a:cubicBezTo>
                      <a:pt x="60" y="59"/>
                      <a:pt x="50" y="80"/>
                      <a:pt x="36" y="82"/>
                    </a:cubicBezTo>
                    <a:cubicBezTo>
                      <a:pt x="22" y="86"/>
                      <a:pt x="7" y="69"/>
                      <a:pt x="1" y="47"/>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2" name="Google Shape;1292;p45"/>
              <p:cNvSpPr/>
              <p:nvPr/>
            </p:nvSpPr>
            <p:spPr>
              <a:xfrm>
                <a:off x="7186620" y="3427200"/>
                <a:ext cx="34669" cy="39396"/>
              </a:xfrm>
              <a:custGeom>
                <a:rect b="b" l="l" r="r" t="t"/>
                <a:pathLst>
                  <a:path extrusionOk="0" h="50" w="44">
                    <a:moveTo>
                      <a:pt x="21" y="25"/>
                    </a:moveTo>
                    <a:lnTo>
                      <a:pt x="21" y="25"/>
                    </a:lnTo>
                    <a:cubicBezTo>
                      <a:pt x="28" y="22"/>
                      <a:pt x="38" y="30"/>
                      <a:pt x="44" y="42"/>
                    </a:cubicBezTo>
                    <a:cubicBezTo>
                      <a:pt x="44" y="38"/>
                      <a:pt x="44" y="34"/>
                      <a:pt x="44" y="30"/>
                    </a:cubicBezTo>
                    <a:cubicBezTo>
                      <a:pt x="40" y="11"/>
                      <a:pt x="26" y="-3"/>
                      <a:pt x="14" y="1"/>
                    </a:cubicBezTo>
                    <a:cubicBezTo>
                      <a:pt x="3" y="3"/>
                      <a:pt x="-3" y="21"/>
                      <a:pt x="1" y="38"/>
                    </a:cubicBezTo>
                    <a:cubicBezTo>
                      <a:pt x="1" y="42"/>
                      <a:pt x="3" y="46"/>
                      <a:pt x="5" y="50"/>
                    </a:cubicBezTo>
                    <a:cubicBezTo>
                      <a:pt x="5" y="36"/>
                      <a:pt x="10" y="26"/>
                      <a:pt x="21" y="2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3" name="Google Shape;1293;p45"/>
              <p:cNvSpPr/>
              <p:nvPr/>
            </p:nvSpPr>
            <p:spPr>
              <a:xfrm>
                <a:off x="7200803" y="3543024"/>
                <a:ext cx="16546" cy="26001"/>
              </a:xfrm>
              <a:custGeom>
                <a:rect b="b" l="l" r="r" t="t"/>
                <a:pathLst>
                  <a:path extrusionOk="0" h="33" w="21">
                    <a:moveTo>
                      <a:pt x="0" y="18"/>
                    </a:moveTo>
                    <a:lnTo>
                      <a:pt x="0" y="18"/>
                    </a:lnTo>
                    <a:cubicBezTo>
                      <a:pt x="-2" y="11"/>
                      <a:pt x="3" y="3"/>
                      <a:pt x="8" y="1"/>
                    </a:cubicBezTo>
                    <a:cubicBezTo>
                      <a:pt x="12" y="-1"/>
                      <a:pt x="18" y="5"/>
                      <a:pt x="20" y="15"/>
                    </a:cubicBezTo>
                    <a:cubicBezTo>
                      <a:pt x="22" y="22"/>
                      <a:pt x="20" y="32"/>
                      <a:pt x="14" y="32"/>
                    </a:cubicBezTo>
                    <a:cubicBezTo>
                      <a:pt x="8" y="34"/>
                      <a:pt x="3" y="28"/>
                      <a:pt x="0" y="18"/>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4" name="Google Shape;1294;p45"/>
              <p:cNvSpPr/>
              <p:nvPr/>
            </p:nvSpPr>
            <p:spPr>
              <a:xfrm>
                <a:off x="7202379" y="3545388"/>
                <a:ext cx="14183" cy="14971"/>
              </a:xfrm>
              <a:custGeom>
                <a:rect b="b" l="l" r="r" t="t"/>
                <a:pathLst>
                  <a:path extrusionOk="0" h="19" w="18">
                    <a:moveTo>
                      <a:pt x="8" y="9"/>
                    </a:moveTo>
                    <a:lnTo>
                      <a:pt x="8" y="9"/>
                    </a:lnTo>
                    <a:cubicBezTo>
                      <a:pt x="12" y="9"/>
                      <a:pt x="14" y="12"/>
                      <a:pt x="18" y="17"/>
                    </a:cubicBezTo>
                    <a:cubicBezTo>
                      <a:pt x="18" y="15"/>
                      <a:pt x="18" y="13"/>
                      <a:pt x="16" y="12"/>
                    </a:cubicBezTo>
                    <a:cubicBezTo>
                      <a:pt x="16" y="6"/>
                      <a:pt x="10" y="0"/>
                      <a:pt x="6" y="0"/>
                    </a:cubicBezTo>
                    <a:cubicBezTo>
                      <a:pt x="2" y="2"/>
                      <a:pt x="-2" y="8"/>
                      <a:pt x="1" y="15"/>
                    </a:cubicBezTo>
                    <a:cubicBezTo>
                      <a:pt x="1" y="17"/>
                      <a:pt x="1" y="17"/>
                      <a:pt x="2" y="19"/>
                    </a:cubicBezTo>
                    <a:cubicBezTo>
                      <a:pt x="2" y="15"/>
                      <a:pt x="4" y="9"/>
                      <a:pt x="8" y="9"/>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5" name="Google Shape;1295;p45"/>
              <p:cNvSpPr/>
              <p:nvPr/>
            </p:nvSpPr>
            <p:spPr>
              <a:xfrm>
                <a:off x="7140132" y="3336589"/>
                <a:ext cx="26790" cy="40184"/>
              </a:xfrm>
              <a:custGeom>
                <a:rect b="b" l="l" r="r" t="t"/>
                <a:pathLst>
                  <a:path extrusionOk="0" h="51" w="34">
                    <a:moveTo>
                      <a:pt x="1" y="30"/>
                    </a:moveTo>
                    <a:lnTo>
                      <a:pt x="1" y="30"/>
                    </a:lnTo>
                    <a:cubicBezTo>
                      <a:pt x="-3" y="16"/>
                      <a:pt x="3" y="2"/>
                      <a:pt x="11" y="0"/>
                    </a:cubicBezTo>
                    <a:cubicBezTo>
                      <a:pt x="21" y="-2"/>
                      <a:pt x="30" y="8"/>
                      <a:pt x="32" y="24"/>
                    </a:cubicBezTo>
                    <a:cubicBezTo>
                      <a:pt x="36" y="37"/>
                      <a:pt x="30" y="49"/>
                      <a:pt x="22" y="51"/>
                    </a:cubicBezTo>
                    <a:cubicBezTo>
                      <a:pt x="13" y="53"/>
                      <a:pt x="3" y="43"/>
                      <a:pt x="1" y="30"/>
                    </a:cubicBezTo>
                    <a:close/>
                  </a:path>
                </a:pathLst>
              </a:custGeom>
              <a:solidFill>
                <a:srgbClr val="E5AD5C"/>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6" name="Google Shape;1296;p45"/>
              <p:cNvSpPr/>
              <p:nvPr/>
            </p:nvSpPr>
            <p:spPr>
              <a:xfrm>
                <a:off x="7141708" y="3341316"/>
                <a:ext cx="22062" cy="23638"/>
              </a:xfrm>
              <a:custGeom>
                <a:rect b="b" l="l" r="r" t="t"/>
                <a:pathLst>
                  <a:path extrusionOk="0" h="30" w="28">
                    <a:moveTo>
                      <a:pt x="13" y="14"/>
                    </a:moveTo>
                    <a:lnTo>
                      <a:pt x="13" y="14"/>
                    </a:lnTo>
                    <a:cubicBezTo>
                      <a:pt x="19" y="14"/>
                      <a:pt x="24" y="18"/>
                      <a:pt x="28" y="26"/>
                    </a:cubicBezTo>
                    <a:cubicBezTo>
                      <a:pt x="28" y="22"/>
                      <a:pt x="28" y="20"/>
                      <a:pt x="28" y="18"/>
                    </a:cubicBezTo>
                    <a:cubicBezTo>
                      <a:pt x="26" y="6"/>
                      <a:pt x="19" y="-2"/>
                      <a:pt x="11" y="0"/>
                    </a:cubicBezTo>
                    <a:cubicBezTo>
                      <a:pt x="3" y="0"/>
                      <a:pt x="-1" y="12"/>
                      <a:pt x="1" y="24"/>
                    </a:cubicBezTo>
                    <a:cubicBezTo>
                      <a:pt x="3" y="26"/>
                      <a:pt x="3" y="28"/>
                      <a:pt x="5" y="30"/>
                    </a:cubicBezTo>
                    <a:cubicBezTo>
                      <a:pt x="5" y="22"/>
                      <a:pt x="9" y="16"/>
                      <a:pt x="13" y="14"/>
                    </a:cubicBezTo>
                    <a:close/>
                  </a:path>
                </a:pathLst>
              </a:custGeom>
              <a:solidFill>
                <a:srgbClr val="C4904B"/>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7" name="Google Shape;1297;p45"/>
              <p:cNvSpPr/>
              <p:nvPr/>
            </p:nvSpPr>
            <p:spPr>
              <a:xfrm>
                <a:off x="7343417" y="3526478"/>
                <a:ext cx="42548" cy="66185"/>
              </a:xfrm>
              <a:custGeom>
                <a:rect b="b" l="l" r="r" t="t"/>
                <a:pathLst>
                  <a:path extrusionOk="0" h="84" w="54">
                    <a:moveTo>
                      <a:pt x="0" y="41"/>
                    </a:moveTo>
                    <a:lnTo>
                      <a:pt x="0" y="41"/>
                    </a:lnTo>
                    <a:cubicBezTo>
                      <a:pt x="0" y="18"/>
                      <a:pt x="13" y="0"/>
                      <a:pt x="27" y="0"/>
                    </a:cubicBezTo>
                    <a:cubicBezTo>
                      <a:pt x="43" y="0"/>
                      <a:pt x="54" y="20"/>
                      <a:pt x="54" y="43"/>
                    </a:cubicBezTo>
                    <a:cubicBezTo>
                      <a:pt x="53" y="67"/>
                      <a:pt x="41" y="84"/>
                      <a:pt x="25" y="84"/>
                    </a:cubicBezTo>
                    <a:cubicBezTo>
                      <a:pt x="11" y="84"/>
                      <a:pt x="0" y="65"/>
                      <a:pt x="0" y="41"/>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8" name="Google Shape;1298;p45"/>
              <p:cNvSpPr/>
              <p:nvPr/>
            </p:nvSpPr>
            <p:spPr>
              <a:xfrm>
                <a:off x="7348145" y="3532781"/>
                <a:ext cx="33881" cy="37032"/>
              </a:xfrm>
              <a:custGeom>
                <a:rect b="b" l="l" r="r" t="t"/>
                <a:pathLst>
                  <a:path extrusionOk="0" h="47" w="43">
                    <a:moveTo>
                      <a:pt x="21" y="25"/>
                    </a:moveTo>
                    <a:lnTo>
                      <a:pt x="21" y="25"/>
                    </a:lnTo>
                    <a:cubicBezTo>
                      <a:pt x="31" y="25"/>
                      <a:pt x="39" y="33"/>
                      <a:pt x="41" y="47"/>
                    </a:cubicBezTo>
                    <a:cubicBezTo>
                      <a:pt x="43" y="43"/>
                      <a:pt x="43" y="39"/>
                      <a:pt x="43" y="35"/>
                    </a:cubicBezTo>
                    <a:cubicBezTo>
                      <a:pt x="43" y="16"/>
                      <a:pt x="33" y="0"/>
                      <a:pt x="21" y="0"/>
                    </a:cubicBezTo>
                    <a:cubicBezTo>
                      <a:pt x="9" y="0"/>
                      <a:pt x="0" y="16"/>
                      <a:pt x="0" y="33"/>
                    </a:cubicBezTo>
                    <a:cubicBezTo>
                      <a:pt x="0" y="39"/>
                      <a:pt x="0" y="43"/>
                      <a:pt x="0" y="47"/>
                    </a:cubicBezTo>
                    <a:cubicBezTo>
                      <a:pt x="3" y="33"/>
                      <a:pt x="11" y="24"/>
                      <a:pt x="21" y="2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299" name="Google Shape;1299;p45"/>
              <p:cNvSpPr/>
              <p:nvPr/>
            </p:nvSpPr>
            <p:spPr>
              <a:xfrm>
                <a:off x="7340266" y="3648606"/>
                <a:ext cx="14971" cy="24426"/>
              </a:xfrm>
              <a:custGeom>
                <a:rect b="b" l="l" r="r" t="t"/>
                <a:pathLst>
                  <a:path extrusionOk="0" h="31" w="19">
                    <a:moveTo>
                      <a:pt x="0" y="16"/>
                    </a:moveTo>
                    <a:lnTo>
                      <a:pt x="0" y="16"/>
                    </a:lnTo>
                    <a:cubicBezTo>
                      <a:pt x="0" y="6"/>
                      <a:pt x="4" y="0"/>
                      <a:pt x="10" y="0"/>
                    </a:cubicBezTo>
                    <a:cubicBezTo>
                      <a:pt x="15" y="0"/>
                      <a:pt x="19" y="6"/>
                      <a:pt x="19" y="16"/>
                    </a:cubicBezTo>
                    <a:cubicBezTo>
                      <a:pt x="19" y="26"/>
                      <a:pt x="15" y="31"/>
                      <a:pt x="10" y="31"/>
                    </a:cubicBezTo>
                    <a:cubicBezTo>
                      <a:pt x="4" y="31"/>
                      <a:pt x="0" y="24"/>
                      <a:pt x="0" y="16"/>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0" name="Google Shape;1300;p45"/>
              <p:cNvSpPr/>
              <p:nvPr/>
            </p:nvSpPr>
            <p:spPr>
              <a:xfrm>
                <a:off x="7341842" y="3650182"/>
                <a:ext cx="11819" cy="14183"/>
              </a:xfrm>
              <a:custGeom>
                <a:rect b="b" l="l" r="r" t="t"/>
                <a:pathLst>
                  <a:path extrusionOk="0" h="18" w="15">
                    <a:moveTo>
                      <a:pt x="8" y="10"/>
                    </a:moveTo>
                    <a:lnTo>
                      <a:pt x="8" y="10"/>
                    </a:lnTo>
                    <a:cubicBezTo>
                      <a:pt x="11" y="10"/>
                      <a:pt x="13" y="14"/>
                      <a:pt x="15" y="18"/>
                    </a:cubicBezTo>
                    <a:cubicBezTo>
                      <a:pt x="15" y="18"/>
                      <a:pt x="15" y="16"/>
                      <a:pt x="15" y="14"/>
                    </a:cubicBezTo>
                    <a:cubicBezTo>
                      <a:pt x="15" y="6"/>
                      <a:pt x="11" y="0"/>
                      <a:pt x="8" y="0"/>
                    </a:cubicBezTo>
                    <a:cubicBezTo>
                      <a:pt x="4" y="0"/>
                      <a:pt x="0" y="6"/>
                      <a:pt x="0" y="14"/>
                    </a:cubicBezTo>
                    <a:cubicBezTo>
                      <a:pt x="0" y="16"/>
                      <a:pt x="0" y="16"/>
                      <a:pt x="0" y="18"/>
                    </a:cubicBezTo>
                    <a:cubicBezTo>
                      <a:pt x="2" y="14"/>
                      <a:pt x="4" y="10"/>
                      <a:pt x="8" y="10"/>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1" name="Google Shape;1301;p45"/>
              <p:cNvSpPr/>
              <p:nvPr/>
            </p:nvSpPr>
            <p:spPr>
              <a:xfrm>
                <a:off x="7322931" y="3434291"/>
                <a:ext cx="26002" cy="41760"/>
              </a:xfrm>
              <a:custGeom>
                <a:rect b="b" l="l" r="r" t="t"/>
                <a:pathLst>
                  <a:path extrusionOk="0" h="53" w="33">
                    <a:moveTo>
                      <a:pt x="0" y="25"/>
                    </a:moveTo>
                    <a:lnTo>
                      <a:pt x="0" y="25"/>
                    </a:lnTo>
                    <a:cubicBezTo>
                      <a:pt x="0" y="12"/>
                      <a:pt x="8" y="0"/>
                      <a:pt x="18" y="0"/>
                    </a:cubicBezTo>
                    <a:cubicBezTo>
                      <a:pt x="26" y="0"/>
                      <a:pt x="33" y="12"/>
                      <a:pt x="33" y="27"/>
                    </a:cubicBezTo>
                    <a:cubicBezTo>
                      <a:pt x="33" y="41"/>
                      <a:pt x="26" y="53"/>
                      <a:pt x="16" y="53"/>
                    </a:cubicBezTo>
                    <a:cubicBezTo>
                      <a:pt x="8" y="53"/>
                      <a:pt x="0" y="41"/>
                      <a:pt x="0" y="2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2" name="Google Shape;1302;p45"/>
              <p:cNvSpPr/>
              <p:nvPr/>
            </p:nvSpPr>
            <p:spPr>
              <a:xfrm>
                <a:off x="7326083" y="3439019"/>
                <a:ext cx="20486" cy="21274"/>
              </a:xfrm>
              <a:custGeom>
                <a:rect b="b" l="l" r="r" t="t"/>
                <a:pathLst>
                  <a:path extrusionOk="0" h="27" w="26">
                    <a:moveTo>
                      <a:pt x="14" y="13"/>
                    </a:moveTo>
                    <a:lnTo>
                      <a:pt x="14" y="13"/>
                    </a:lnTo>
                    <a:cubicBezTo>
                      <a:pt x="20" y="13"/>
                      <a:pt x="24" y="19"/>
                      <a:pt x="25" y="27"/>
                    </a:cubicBezTo>
                    <a:cubicBezTo>
                      <a:pt x="25" y="25"/>
                      <a:pt x="25" y="23"/>
                      <a:pt x="25" y="19"/>
                    </a:cubicBezTo>
                    <a:cubicBezTo>
                      <a:pt x="28" y="10"/>
                      <a:pt x="22" y="0"/>
                      <a:pt x="14" y="0"/>
                    </a:cubicBezTo>
                    <a:cubicBezTo>
                      <a:pt x="6" y="0"/>
                      <a:pt x="0" y="7"/>
                      <a:pt x="0" y="19"/>
                    </a:cubicBezTo>
                    <a:cubicBezTo>
                      <a:pt x="0" y="23"/>
                      <a:pt x="0" y="25"/>
                      <a:pt x="0" y="27"/>
                    </a:cubicBezTo>
                    <a:cubicBezTo>
                      <a:pt x="2" y="19"/>
                      <a:pt x="8" y="13"/>
                      <a:pt x="14" y="13"/>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3" name="Google Shape;1303;p45"/>
              <p:cNvSpPr/>
              <p:nvPr/>
            </p:nvSpPr>
            <p:spPr>
              <a:xfrm>
                <a:off x="7162194" y="3543812"/>
                <a:ext cx="26790" cy="41760"/>
              </a:xfrm>
              <a:custGeom>
                <a:rect b="b" l="l" r="r" t="t"/>
                <a:pathLst>
                  <a:path extrusionOk="0" h="53" w="34">
                    <a:moveTo>
                      <a:pt x="0" y="25"/>
                    </a:moveTo>
                    <a:lnTo>
                      <a:pt x="0" y="25"/>
                    </a:lnTo>
                    <a:cubicBezTo>
                      <a:pt x="0" y="11"/>
                      <a:pt x="8" y="0"/>
                      <a:pt x="16" y="0"/>
                    </a:cubicBezTo>
                    <a:cubicBezTo>
                      <a:pt x="26" y="0"/>
                      <a:pt x="34" y="11"/>
                      <a:pt x="34" y="27"/>
                    </a:cubicBezTo>
                    <a:cubicBezTo>
                      <a:pt x="34" y="41"/>
                      <a:pt x="26" y="53"/>
                      <a:pt x="16" y="53"/>
                    </a:cubicBezTo>
                    <a:cubicBezTo>
                      <a:pt x="6" y="53"/>
                      <a:pt x="0" y="41"/>
                      <a:pt x="0" y="2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4" name="Google Shape;1304;p45"/>
              <p:cNvSpPr/>
              <p:nvPr/>
            </p:nvSpPr>
            <p:spPr>
              <a:xfrm>
                <a:off x="7163770" y="3548540"/>
                <a:ext cx="22062" cy="21274"/>
              </a:xfrm>
              <a:custGeom>
                <a:rect b="b" l="l" r="r" t="t"/>
                <a:pathLst>
                  <a:path extrusionOk="0" h="27" w="28">
                    <a:moveTo>
                      <a:pt x="14" y="13"/>
                    </a:moveTo>
                    <a:lnTo>
                      <a:pt x="14" y="13"/>
                    </a:lnTo>
                    <a:cubicBezTo>
                      <a:pt x="20" y="13"/>
                      <a:pt x="26" y="19"/>
                      <a:pt x="28" y="27"/>
                    </a:cubicBezTo>
                    <a:cubicBezTo>
                      <a:pt x="28" y="25"/>
                      <a:pt x="28" y="23"/>
                      <a:pt x="28" y="21"/>
                    </a:cubicBezTo>
                    <a:cubicBezTo>
                      <a:pt x="28" y="9"/>
                      <a:pt x="22" y="0"/>
                      <a:pt x="14" y="0"/>
                    </a:cubicBezTo>
                    <a:cubicBezTo>
                      <a:pt x="8" y="0"/>
                      <a:pt x="0" y="8"/>
                      <a:pt x="0" y="19"/>
                    </a:cubicBezTo>
                    <a:cubicBezTo>
                      <a:pt x="0" y="23"/>
                      <a:pt x="0" y="25"/>
                      <a:pt x="2" y="27"/>
                    </a:cubicBezTo>
                    <a:cubicBezTo>
                      <a:pt x="4" y="19"/>
                      <a:pt x="8" y="13"/>
                      <a:pt x="14" y="13"/>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5" name="Google Shape;1305;p45"/>
              <p:cNvSpPr/>
              <p:nvPr/>
            </p:nvSpPr>
            <p:spPr>
              <a:xfrm>
                <a:off x="7240199" y="3396471"/>
                <a:ext cx="10243" cy="15758"/>
              </a:xfrm>
              <a:custGeom>
                <a:rect b="b" l="l" r="r" t="t"/>
                <a:pathLst>
                  <a:path extrusionOk="0" h="20" w="13">
                    <a:moveTo>
                      <a:pt x="0" y="11"/>
                    </a:moveTo>
                    <a:lnTo>
                      <a:pt x="0" y="11"/>
                    </a:lnTo>
                    <a:cubicBezTo>
                      <a:pt x="0" y="5"/>
                      <a:pt x="3" y="-1"/>
                      <a:pt x="5" y="1"/>
                    </a:cubicBezTo>
                    <a:cubicBezTo>
                      <a:pt x="9" y="1"/>
                      <a:pt x="13" y="5"/>
                      <a:pt x="13" y="11"/>
                    </a:cubicBezTo>
                    <a:cubicBezTo>
                      <a:pt x="13" y="14"/>
                      <a:pt x="9" y="20"/>
                      <a:pt x="5" y="20"/>
                    </a:cubicBezTo>
                    <a:cubicBezTo>
                      <a:pt x="1" y="20"/>
                      <a:pt x="0" y="14"/>
                      <a:pt x="0" y="11"/>
                    </a:cubicBezTo>
                    <a:close/>
                  </a:path>
                </a:pathLst>
              </a:custGeom>
              <a:solidFill>
                <a:srgbClr val="E5AD5C"/>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6" name="Google Shape;1306;p45"/>
              <p:cNvSpPr/>
              <p:nvPr/>
            </p:nvSpPr>
            <p:spPr>
              <a:xfrm>
                <a:off x="7240987" y="3397259"/>
                <a:ext cx="7879" cy="9455"/>
              </a:xfrm>
              <a:custGeom>
                <a:rect b="b" l="l" r="r" t="t"/>
                <a:pathLst>
                  <a:path extrusionOk="0" h="12" w="10">
                    <a:moveTo>
                      <a:pt x="4" y="6"/>
                    </a:moveTo>
                    <a:lnTo>
                      <a:pt x="4" y="6"/>
                    </a:lnTo>
                    <a:cubicBezTo>
                      <a:pt x="6" y="6"/>
                      <a:pt x="8" y="10"/>
                      <a:pt x="10" y="12"/>
                    </a:cubicBezTo>
                    <a:lnTo>
                      <a:pt x="10" y="10"/>
                    </a:lnTo>
                    <a:cubicBezTo>
                      <a:pt x="10" y="4"/>
                      <a:pt x="8" y="2"/>
                      <a:pt x="4" y="0"/>
                    </a:cubicBezTo>
                    <a:cubicBezTo>
                      <a:pt x="2" y="0"/>
                      <a:pt x="0" y="4"/>
                      <a:pt x="0" y="10"/>
                    </a:cubicBezTo>
                    <a:lnTo>
                      <a:pt x="0" y="12"/>
                    </a:lnTo>
                    <a:cubicBezTo>
                      <a:pt x="0" y="7"/>
                      <a:pt x="2" y="6"/>
                      <a:pt x="4" y="6"/>
                    </a:cubicBezTo>
                    <a:close/>
                  </a:path>
                </a:pathLst>
              </a:custGeom>
              <a:solidFill>
                <a:srgbClr val="C4904B"/>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7" name="Google Shape;1307;p45"/>
              <p:cNvSpPr/>
              <p:nvPr/>
            </p:nvSpPr>
            <p:spPr>
              <a:xfrm>
                <a:off x="7053460" y="3329498"/>
                <a:ext cx="710711" cy="694948"/>
              </a:xfrm>
              <a:custGeom>
                <a:rect b="b" l="l" r="r" t="t"/>
                <a:pathLst>
                  <a:path extrusionOk="0" h="882" w="902">
                    <a:moveTo>
                      <a:pt x="589" y="125"/>
                    </a:moveTo>
                    <a:lnTo>
                      <a:pt x="589" y="125"/>
                    </a:lnTo>
                    <a:lnTo>
                      <a:pt x="589" y="125"/>
                    </a:lnTo>
                    <a:cubicBezTo>
                      <a:pt x="311" y="-44"/>
                      <a:pt x="95" y="-10"/>
                      <a:pt x="85" y="46"/>
                    </a:cubicBezTo>
                    <a:cubicBezTo>
                      <a:pt x="76" y="105"/>
                      <a:pt x="178" y="158"/>
                      <a:pt x="178" y="158"/>
                    </a:cubicBezTo>
                    <a:cubicBezTo>
                      <a:pt x="178" y="158"/>
                      <a:pt x="-44" y="597"/>
                      <a:pt x="7" y="652"/>
                    </a:cubicBezTo>
                    <a:cubicBezTo>
                      <a:pt x="60" y="707"/>
                      <a:pt x="313" y="860"/>
                      <a:pt x="385" y="881"/>
                    </a:cubicBezTo>
                    <a:cubicBezTo>
                      <a:pt x="456" y="903"/>
                      <a:pt x="746" y="505"/>
                      <a:pt x="746" y="505"/>
                    </a:cubicBezTo>
                    <a:cubicBezTo>
                      <a:pt x="746" y="505"/>
                      <a:pt x="842" y="572"/>
                      <a:pt x="889" y="536"/>
                    </a:cubicBezTo>
                    <a:cubicBezTo>
                      <a:pt x="936" y="503"/>
                      <a:pt x="867" y="295"/>
                      <a:pt x="589" y="125"/>
                    </a:cubicBezTo>
                    <a:close/>
                  </a:path>
                </a:pathLst>
              </a:custGeom>
              <a:solidFill>
                <a:schemeClr val="dk1"/>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8" name="Google Shape;1308;p45"/>
              <p:cNvSpPr/>
              <p:nvPr/>
            </p:nvSpPr>
            <p:spPr>
              <a:xfrm>
                <a:off x="7047945" y="3306648"/>
                <a:ext cx="710711" cy="694160"/>
              </a:xfrm>
              <a:custGeom>
                <a:rect b="b" l="l" r="r" t="t"/>
                <a:pathLst>
                  <a:path extrusionOk="0" h="881" w="902">
                    <a:moveTo>
                      <a:pt x="590" y="125"/>
                    </a:moveTo>
                    <a:lnTo>
                      <a:pt x="590" y="125"/>
                    </a:lnTo>
                    <a:cubicBezTo>
                      <a:pt x="588" y="127"/>
                      <a:pt x="588" y="127"/>
                      <a:pt x="588" y="127"/>
                    </a:cubicBezTo>
                    <a:cubicBezTo>
                      <a:pt x="312" y="-44"/>
                      <a:pt x="94" y="-11"/>
                      <a:pt x="87" y="48"/>
                    </a:cubicBezTo>
                    <a:cubicBezTo>
                      <a:pt x="77" y="105"/>
                      <a:pt x="179" y="160"/>
                      <a:pt x="179" y="160"/>
                    </a:cubicBezTo>
                    <a:cubicBezTo>
                      <a:pt x="179" y="160"/>
                      <a:pt x="-45" y="599"/>
                      <a:pt x="8" y="651"/>
                    </a:cubicBezTo>
                    <a:cubicBezTo>
                      <a:pt x="59" y="706"/>
                      <a:pt x="312" y="861"/>
                      <a:pt x="384" y="881"/>
                    </a:cubicBezTo>
                    <a:cubicBezTo>
                      <a:pt x="457" y="902"/>
                      <a:pt x="747" y="505"/>
                      <a:pt x="747" y="505"/>
                    </a:cubicBezTo>
                    <a:cubicBezTo>
                      <a:pt x="747" y="505"/>
                      <a:pt x="841" y="571"/>
                      <a:pt x="888" y="538"/>
                    </a:cubicBezTo>
                    <a:cubicBezTo>
                      <a:pt x="935" y="503"/>
                      <a:pt x="866" y="295"/>
                      <a:pt x="590" y="125"/>
                    </a:cubicBezTo>
                    <a:close/>
                  </a:path>
                </a:pathLst>
              </a:custGeom>
              <a:solidFill>
                <a:schemeClr val="accent2"/>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09" name="Google Shape;1309;p45"/>
              <p:cNvSpPr/>
              <p:nvPr/>
            </p:nvSpPr>
            <p:spPr>
              <a:xfrm>
                <a:off x="7076310" y="3333437"/>
                <a:ext cx="650828" cy="636641"/>
              </a:xfrm>
              <a:custGeom>
                <a:rect b="b" l="l" r="r" t="t"/>
                <a:pathLst>
                  <a:path extrusionOk="0" h="808" w="826">
                    <a:moveTo>
                      <a:pt x="164" y="708"/>
                    </a:moveTo>
                    <a:lnTo>
                      <a:pt x="164" y="708"/>
                    </a:lnTo>
                    <a:cubicBezTo>
                      <a:pt x="88" y="661"/>
                      <a:pt x="25" y="617"/>
                      <a:pt x="6" y="596"/>
                    </a:cubicBezTo>
                    <a:cubicBezTo>
                      <a:pt x="-26" y="563"/>
                      <a:pt x="82" y="312"/>
                      <a:pt x="166" y="144"/>
                    </a:cubicBezTo>
                    <a:cubicBezTo>
                      <a:pt x="170" y="136"/>
                      <a:pt x="170" y="136"/>
                      <a:pt x="170" y="136"/>
                    </a:cubicBezTo>
                    <a:cubicBezTo>
                      <a:pt x="162" y="130"/>
                      <a:pt x="162" y="130"/>
                      <a:pt x="162" y="130"/>
                    </a:cubicBezTo>
                    <a:cubicBezTo>
                      <a:pt x="162" y="130"/>
                      <a:pt x="158" y="128"/>
                      <a:pt x="152" y="124"/>
                    </a:cubicBezTo>
                    <a:cubicBezTo>
                      <a:pt x="133" y="114"/>
                      <a:pt x="74" y="73"/>
                      <a:pt x="80" y="36"/>
                    </a:cubicBezTo>
                    <a:cubicBezTo>
                      <a:pt x="82" y="28"/>
                      <a:pt x="90" y="20"/>
                      <a:pt x="103" y="14"/>
                    </a:cubicBezTo>
                    <a:cubicBezTo>
                      <a:pt x="166" y="-13"/>
                      <a:pt x="333" y="-9"/>
                      <a:pt x="539" y="116"/>
                    </a:cubicBezTo>
                    <a:cubicBezTo>
                      <a:pt x="546" y="122"/>
                      <a:pt x="546" y="122"/>
                      <a:pt x="546" y="122"/>
                    </a:cubicBezTo>
                    <a:cubicBezTo>
                      <a:pt x="546" y="120"/>
                      <a:pt x="546" y="120"/>
                      <a:pt x="546" y="120"/>
                    </a:cubicBezTo>
                    <a:cubicBezTo>
                      <a:pt x="746" y="245"/>
                      <a:pt x="825" y="388"/>
                      <a:pt x="826" y="455"/>
                    </a:cubicBezTo>
                    <a:cubicBezTo>
                      <a:pt x="826" y="471"/>
                      <a:pt x="825" y="480"/>
                      <a:pt x="819" y="486"/>
                    </a:cubicBezTo>
                    <a:cubicBezTo>
                      <a:pt x="787" y="508"/>
                      <a:pt x="725" y="473"/>
                      <a:pt x="707" y="463"/>
                    </a:cubicBezTo>
                    <a:lnTo>
                      <a:pt x="707" y="463"/>
                    </a:lnTo>
                    <a:cubicBezTo>
                      <a:pt x="701" y="459"/>
                      <a:pt x="697" y="457"/>
                      <a:pt x="697" y="457"/>
                    </a:cubicBezTo>
                    <a:cubicBezTo>
                      <a:pt x="689" y="451"/>
                      <a:pt x="689" y="451"/>
                      <a:pt x="689" y="451"/>
                    </a:cubicBezTo>
                    <a:cubicBezTo>
                      <a:pt x="683" y="459"/>
                      <a:pt x="683" y="459"/>
                      <a:pt x="683" y="459"/>
                    </a:cubicBezTo>
                    <a:cubicBezTo>
                      <a:pt x="572" y="612"/>
                      <a:pt x="395" y="819"/>
                      <a:pt x="354" y="808"/>
                    </a:cubicBezTo>
                    <a:cubicBezTo>
                      <a:pt x="323" y="798"/>
                      <a:pt x="247" y="759"/>
                      <a:pt x="164" y="708"/>
                    </a:cubicBezTo>
                    <a:close/>
                  </a:path>
                </a:pathLst>
              </a:custGeom>
              <a:solidFill>
                <a:schemeClr val="accent3"/>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0" name="Google Shape;1310;p45"/>
              <p:cNvSpPr/>
              <p:nvPr/>
            </p:nvSpPr>
            <p:spPr>
              <a:xfrm>
                <a:off x="7083402" y="3617877"/>
                <a:ext cx="636645" cy="344322"/>
              </a:xfrm>
              <a:custGeom>
                <a:rect b="b" l="l" r="r" t="t"/>
                <a:pathLst>
                  <a:path extrusionOk="0" h="437" w="808">
                    <a:moveTo>
                      <a:pt x="780" y="11"/>
                    </a:moveTo>
                    <a:lnTo>
                      <a:pt x="780" y="11"/>
                    </a:lnTo>
                    <a:cubicBezTo>
                      <a:pt x="545" y="90"/>
                      <a:pt x="289" y="104"/>
                      <a:pt x="69" y="0"/>
                    </a:cubicBezTo>
                    <a:cubicBezTo>
                      <a:pt x="16" y="125"/>
                      <a:pt x="-9" y="213"/>
                      <a:pt x="2" y="227"/>
                    </a:cubicBezTo>
                    <a:cubicBezTo>
                      <a:pt x="24" y="249"/>
                      <a:pt x="85" y="292"/>
                      <a:pt x="161" y="339"/>
                    </a:cubicBezTo>
                    <a:cubicBezTo>
                      <a:pt x="243" y="388"/>
                      <a:pt x="318" y="427"/>
                      <a:pt x="347" y="437"/>
                    </a:cubicBezTo>
                    <a:cubicBezTo>
                      <a:pt x="373" y="445"/>
                      <a:pt x="514" y="298"/>
                      <a:pt x="665" y="92"/>
                    </a:cubicBezTo>
                    <a:cubicBezTo>
                      <a:pt x="676" y="74"/>
                      <a:pt x="676" y="74"/>
                      <a:pt x="676" y="74"/>
                    </a:cubicBezTo>
                    <a:cubicBezTo>
                      <a:pt x="694" y="86"/>
                      <a:pt x="694" y="86"/>
                      <a:pt x="694" y="86"/>
                    </a:cubicBezTo>
                    <a:cubicBezTo>
                      <a:pt x="694" y="86"/>
                      <a:pt x="698" y="88"/>
                      <a:pt x="702" y="92"/>
                    </a:cubicBezTo>
                    <a:cubicBezTo>
                      <a:pt x="737" y="114"/>
                      <a:pt x="782" y="131"/>
                      <a:pt x="802" y="115"/>
                    </a:cubicBezTo>
                    <a:cubicBezTo>
                      <a:pt x="806" y="115"/>
                      <a:pt x="808" y="108"/>
                      <a:pt x="808" y="94"/>
                    </a:cubicBezTo>
                    <a:cubicBezTo>
                      <a:pt x="806" y="74"/>
                      <a:pt x="798" y="45"/>
                      <a:pt x="780" y="11"/>
                    </a:cubicBezTo>
                    <a:close/>
                  </a:path>
                </a:pathLst>
              </a:custGeom>
              <a:solidFill>
                <a:srgbClr val="AA6221">
                  <a:alpha val="2327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1" name="Google Shape;1311;p45"/>
              <p:cNvSpPr/>
              <p:nvPr/>
            </p:nvSpPr>
            <p:spPr>
              <a:xfrm>
                <a:off x="7277232" y="3587148"/>
                <a:ext cx="47276" cy="63034"/>
              </a:xfrm>
              <a:custGeom>
                <a:rect b="b" l="l" r="r" t="t"/>
                <a:pathLst>
                  <a:path extrusionOk="0" h="80" w="60">
                    <a:moveTo>
                      <a:pt x="5" y="29"/>
                    </a:moveTo>
                    <a:lnTo>
                      <a:pt x="5" y="29"/>
                    </a:lnTo>
                    <a:cubicBezTo>
                      <a:pt x="15" y="7"/>
                      <a:pt x="35" y="-4"/>
                      <a:pt x="48" y="2"/>
                    </a:cubicBezTo>
                    <a:cubicBezTo>
                      <a:pt x="62" y="7"/>
                      <a:pt x="64" y="29"/>
                      <a:pt x="54" y="50"/>
                    </a:cubicBezTo>
                    <a:cubicBezTo>
                      <a:pt x="44" y="72"/>
                      <a:pt x="27" y="84"/>
                      <a:pt x="13" y="78"/>
                    </a:cubicBezTo>
                    <a:cubicBezTo>
                      <a:pt x="0" y="72"/>
                      <a:pt x="-4" y="50"/>
                      <a:pt x="5" y="29"/>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2" name="Google Shape;1312;p45"/>
              <p:cNvSpPr/>
              <p:nvPr/>
            </p:nvSpPr>
            <p:spPr>
              <a:xfrm>
                <a:off x="7282747" y="3593451"/>
                <a:ext cx="37821" cy="40972"/>
              </a:xfrm>
              <a:custGeom>
                <a:rect b="b" l="l" r="r" t="t"/>
                <a:pathLst>
                  <a:path extrusionOk="0" h="52" w="48">
                    <a:moveTo>
                      <a:pt x="28" y="23"/>
                    </a:moveTo>
                    <a:lnTo>
                      <a:pt x="28" y="23"/>
                    </a:lnTo>
                    <a:cubicBezTo>
                      <a:pt x="36" y="27"/>
                      <a:pt x="39" y="39"/>
                      <a:pt x="37" y="52"/>
                    </a:cubicBezTo>
                    <a:cubicBezTo>
                      <a:pt x="39" y="49"/>
                      <a:pt x="41" y="45"/>
                      <a:pt x="43" y="41"/>
                    </a:cubicBezTo>
                    <a:cubicBezTo>
                      <a:pt x="51" y="23"/>
                      <a:pt x="49" y="5"/>
                      <a:pt x="37" y="1"/>
                    </a:cubicBezTo>
                    <a:cubicBezTo>
                      <a:pt x="26" y="-5"/>
                      <a:pt x="12" y="5"/>
                      <a:pt x="4" y="23"/>
                    </a:cubicBezTo>
                    <a:cubicBezTo>
                      <a:pt x="2" y="27"/>
                      <a:pt x="0" y="31"/>
                      <a:pt x="0" y="35"/>
                    </a:cubicBezTo>
                    <a:cubicBezTo>
                      <a:pt x="8" y="25"/>
                      <a:pt x="18" y="19"/>
                      <a:pt x="28" y="23"/>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3" name="Google Shape;1313;p45"/>
              <p:cNvSpPr/>
              <p:nvPr/>
            </p:nvSpPr>
            <p:spPr>
              <a:xfrm>
                <a:off x="7475001" y="3707700"/>
                <a:ext cx="47276" cy="62246"/>
              </a:xfrm>
              <a:custGeom>
                <a:rect b="b" l="l" r="r" t="t"/>
                <a:pathLst>
                  <a:path extrusionOk="0" h="79" w="60">
                    <a:moveTo>
                      <a:pt x="5" y="29"/>
                    </a:moveTo>
                    <a:lnTo>
                      <a:pt x="5" y="29"/>
                    </a:lnTo>
                    <a:cubicBezTo>
                      <a:pt x="15" y="7"/>
                      <a:pt x="34" y="-4"/>
                      <a:pt x="46" y="1"/>
                    </a:cubicBezTo>
                    <a:cubicBezTo>
                      <a:pt x="60" y="7"/>
                      <a:pt x="64" y="29"/>
                      <a:pt x="54" y="50"/>
                    </a:cubicBezTo>
                    <a:cubicBezTo>
                      <a:pt x="44" y="72"/>
                      <a:pt x="27" y="84"/>
                      <a:pt x="13" y="78"/>
                    </a:cubicBezTo>
                    <a:cubicBezTo>
                      <a:pt x="-1" y="72"/>
                      <a:pt x="-5" y="50"/>
                      <a:pt x="5" y="29"/>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4" name="Google Shape;1314;p45"/>
              <p:cNvSpPr/>
              <p:nvPr/>
            </p:nvSpPr>
            <p:spPr>
              <a:xfrm>
                <a:off x="7480517" y="3714003"/>
                <a:ext cx="37033" cy="39396"/>
              </a:xfrm>
              <a:custGeom>
                <a:rect b="b" l="l" r="r" t="t"/>
                <a:pathLst>
                  <a:path extrusionOk="0" h="50" w="47">
                    <a:moveTo>
                      <a:pt x="27" y="23"/>
                    </a:moveTo>
                    <a:lnTo>
                      <a:pt x="27" y="23"/>
                    </a:lnTo>
                    <a:cubicBezTo>
                      <a:pt x="35" y="27"/>
                      <a:pt x="39" y="39"/>
                      <a:pt x="35" y="50"/>
                    </a:cubicBezTo>
                    <a:cubicBezTo>
                      <a:pt x="39" y="48"/>
                      <a:pt x="41" y="44"/>
                      <a:pt x="43" y="40"/>
                    </a:cubicBezTo>
                    <a:cubicBezTo>
                      <a:pt x="51" y="23"/>
                      <a:pt x="47" y="5"/>
                      <a:pt x="37" y="1"/>
                    </a:cubicBezTo>
                    <a:cubicBezTo>
                      <a:pt x="26" y="-5"/>
                      <a:pt x="10" y="5"/>
                      <a:pt x="2" y="23"/>
                    </a:cubicBezTo>
                    <a:cubicBezTo>
                      <a:pt x="2" y="27"/>
                      <a:pt x="0" y="31"/>
                      <a:pt x="0" y="35"/>
                    </a:cubicBezTo>
                    <a:cubicBezTo>
                      <a:pt x="8" y="25"/>
                      <a:pt x="18" y="19"/>
                      <a:pt x="27" y="23"/>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5" name="Google Shape;1315;p45"/>
              <p:cNvSpPr/>
              <p:nvPr/>
            </p:nvSpPr>
            <p:spPr>
              <a:xfrm>
                <a:off x="7434029" y="3813281"/>
                <a:ext cx="18122" cy="24426"/>
              </a:xfrm>
              <a:custGeom>
                <a:rect b="b" l="l" r="r" t="t"/>
                <a:pathLst>
                  <a:path extrusionOk="0" h="31" w="23">
                    <a:moveTo>
                      <a:pt x="2" y="10"/>
                    </a:moveTo>
                    <a:lnTo>
                      <a:pt x="2" y="10"/>
                    </a:lnTo>
                    <a:cubicBezTo>
                      <a:pt x="6" y="3"/>
                      <a:pt x="12" y="-1"/>
                      <a:pt x="18" y="1"/>
                    </a:cubicBezTo>
                    <a:cubicBezTo>
                      <a:pt x="24" y="3"/>
                      <a:pt x="24" y="10"/>
                      <a:pt x="22" y="19"/>
                    </a:cubicBezTo>
                    <a:cubicBezTo>
                      <a:pt x="18" y="28"/>
                      <a:pt x="10" y="32"/>
                      <a:pt x="4" y="30"/>
                    </a:cubicBezTo>
                    <a:cubicBezTo>
                      <a:pt x="0" y="28"/>
                      <a:pt x="-2" y="19"/>
                      <a:pt x="2" y="10"/>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6" name="Google Shape;1316;p45"/>
              <p:cNvSpPr/>
              <p:nvPr/>
            </p:nvSpPr>
            <p:spPr>
              <a:xfrm>
                <a:off x="7435605" y="3814857"/>
                <a:ext cx="14971" cy="15758"/>
              </a:xfrm>
              <a:custGeom>
                <a:rect b="b" l="l" r="r" t="t"/>
                <a:pathLst>
                  <a:path extrusionOk="0" h="20" w="19">
                    <a:moveTo>
                      <a:pt x="12" y="8"/>
                    </a:moveTo>
                    <a:lnTo>
                      <a:pt x="12" y="8"/>
                    </a:lnTo>
                    <a:cubicBezTo>
                      <a:pt x="14" y="11"/>
                      <a:pt x="16" y="14"/>
                      <a:pt x="14" y="20"/>
                    </a:cubicBezTo>
                    <a:cubicBezTo>
                      <a:pt x="16" y="18"/>
                      <a:pt x="16" y="18"/>
                      <a:pt x="18" y="17"/>
                    </a:cubicBezTo>
                    <a:cubicBezTo>
                      <a:pt x="20" y="11"/>
                      <a:pt x="20" y="3"/>
                      <a:pt x="14" y="1"/>
                    </a:cubicBezTo>
                    <a:cubicBezTo>
                      <a:pt x="10" y="-1"/>
                      <a:pt x="4" y="3"/>
                      <a:pt x="2" y="8"/>
                    </a:cubicBezTo>
                    <a:cubicBezTo>
                      <a:pt x="2" y="11"/>
                      <a:pt x="0" y="13"/>
                      <a:pt x="0" y="14"/>
                    </a:cubicBezTo>
                    <a:cubicBezTo>
                      <a:pt x="4" y="11"/>
                      <a:pt x="8" y="8"/>
                      <a:pt x="12" y="8"/>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7" name="Google Shape;1317;p45"/>
              <p:cNvSpPr/>
              <p:nvPr/>
            </p:nvSpPr>
            <p:spPr>
              <a:xfrm>
                <a:off x="7264625" y="3509144"/>
                <a:ext cx="18122" cy="24426"/>
              </a:xfrm>
              <a:custGeom>
                <a:rect b="b" l="l" r="r" t="t"/>
                <a:pathLst>
                  <a:path extrusionOk="0" h="31" w="23">
                    <a:moveTo>
                      <a:pt x="2" y="11"/>
                    </a:moveTo>
                    <a:lnTo>
                      <a:pt x="2" y="11"/>
                    </a:lnTo>
                    <a:cubicBezTo>
                      <a:pt x="6" y="3"/>
                      <a:pt x="13" y="-1"/>
                      <a:pt x="17" y="1"/>
                    </a:cubicBezTo>
                    <a:cubicBezTo>
                      <a:pt x="23" y="3"/>
                      <a:pt x="25" y="11"/>
                      <a:pt x="21" y="20"/>
                    </a:cubicBezTo>
                    <a:cubicBezTo>
                      <a:pt x="17" y="28"/>
                      <a:pt x="10" y="32"/>
                      <a:pt x="6" y="30"/>
                    </a:cubicBezTo>
                    <a:cubicBezTo>
                      <a:pt x="0" y="28"/>
                      <a:pt x="-2" y="18"/>
                      <a:pt x="2" y="11"/>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8" name="Google Shape;1318;p45"/>
              <p:cNvSpPr/>
              <p:nvPr/>
            </p:nvSpPr>
            <p:spPr>
              <a:xfrm>
                <a:off x="7266201" y="3510720"/>
                <a:ext cx="14971" cy="15758"/>
              </a:xfrm>
              <a:custGeom>
                <a:rect b="b" l="l" r="r" t="t"/>
                <a:pathLst>
                  <a:path extrusionOk="0" h="20" w="19">
                    <a:moveTo>
                      <a:pt x="11" y="10"/>
                    </a:moveTo>
                    <a:lnTo>
                      <a:pt x="11" y="10"/>
                    </a:lnTo>
                    <a:cubicBezTo>
                      <a:pt x="14" y="10"/>
                      <a:pt x="15" y="16"/>
                      <a:pt x="15" y="20"/>
                    </a:cubicBezTo>
                    <a:cubicBezTo>
                      <a:pt x="15" y="20"/>
                      <a:pt x="17" y="18"/>
                      <a:pt x="17" y="16"/>
                    </a:cubicBezTo>
                    <a:cubicBezTo>
                      <a:pt x="19" y="10"/>
                      <a:pt x="19" y="3"/>
                      <a:pt x="15" y="1"/>
                    </a:cubicBezTo>
                    <a:cubicBezTo>
                      <a:pt x="11" y="-1"/>
                      <a:pt x="6" y="3"/>
                      <a:pt x="2" y="10"/>
                    </a:cubicBezTo>
                    <a:cubicBezTo>
                      <a:pt x="2" y="10"/>
                      <a:pt x="2" y="12"/>
                      <a:pt x="0" y="14"/>
                    </a:cubicBezTo>
                    <a:cubicBezTo>
                      <a:pt x="4" y="10"/>
                      <a:pt x="8" y="9"/>
                      <a:pt x="11" y="10"/>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19" name="Google Shape;1319;p45"/>
              <p:cNvSpPr/>
              <p:nvPr/>
            </p:nvSpPr>
            <p:spPr>
              <a:xfrm>
                <a:off x="7499427" y="3611573"/>
                <a:ext cx="29941" cy="39396"/>
              </a:xfrm>
              <a:custGeom>
                <a:rect b="b" l="l" r="r" t="t"/>
                <a:pathLst>
                  <a:path extrusionOk="0" h="50" w="38">
                    <a:moveTo>
                      <a:pt x="3" y="18"/>
                    </a:moveTo>
                    <a:lnTo>
                      <a:pt x="3" y="18"/>
                    </a:lnTo>
                    <a:cubicBezTo>
                      <a:pt x="9" y="4"/>
                      <a:pt x="21" y="-2"/>
                      <a:pt x="29" y="0"/>
                    </a:cubicBezTo>
                    <a:cubicBezTo>
                      <a:pt x="39" y="4"/>
                      <a:pt x="41" y="18"/>
                      <a:pt x="35" y="31"/>
                    </a:cubicBezTo>
                    <a:cubicBezTo>
                      <a:pt x="27" y="45"/>
                      <a:pt x="17" y="53"/>
                      <a:pt x="7" y="49"/>
                    </a:cubicBezTo>
                    <a:cubicBezTo>
                      <a:pt x="0" y="45"/>
                      <a:pt x="-2" y="31"/>
                      <a:pt x="3" y="18"/>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0" name="Google Shape;1320;p45"/>
              <p:cNvSpPr/>
              <p:nvPr/>
            </p:nvSpPr>
            <p:spPr>
              <a:xfrm>
                <a:off x="7501791" y="3615513"/>
                <a:ext cx="23638" cy="25214"/>
              </a:xfrm>
              <a:custGeom>
                <a:rect b="b" l="l" r="r" t="t"/>
                <a:pathLst>
                  <a:path extrusionOk="0" h="32" w="30">
                    <a:moveTo>
                      <a:pt x="18" y="14"/>
                    </a:moveTo>
                    <a:lnTo>
                      <a:pt x="18" y="14"/>
                    </a:lnTo>
                    <a:cubicBezTo>
                      <a:pt x="24" y="17"/>
                      <a:pt x="26" y="24"/>
                      <a:pt x="24" y="32"/>
                    </a:cubicBezTo>
                    <a:cubicBezTo>
                      <a:pt x="26" y="30"/>
                      <a:pt x="26" y="28"/>
                      <a:pt x="28" y="24"/>
                    </a:cubicBezTo>
                    <a:cubicBezTo>
                      <a:pt x="32" y="14"/>
                      <a:pt x="32" y="3"/>
                      <a:pt x="24" y="1"/>
                    </a:cubicBezTo>
                    <a:cubicBezTo>
                      <a:pt x="18" y="-3"/>
                      <a:pt x="8" y="3"/>
                      <a:pt x="2" y="14"/>
                    </a:cubicBezTo>
                    <a:cubicBezTo>
                      <a:pt x="2" y="17"/>
                      <a:pt x="2" y="19"/>
                      <a:pt x="0" y="23"/>
                    </a:cubicBezTo>
                    <a:cubicBezTo>
                      <a:pt x="6" y="14"/>
                      <a:pt x="12" y="13"/>
                      <a:pt x="18" y="14"/>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1" name="Google Shape;1321;p45"/>
              <p:cNvSpPr/>
              <p:nvPr/>
            </p:nvSpPr>
            <p:spPr>
              <a:xfrm>
                <a:off x="7155103" y="3695881"/>
                <a:ext cx="28365" cy="40184"/>
              </a:xfrm>
              <a:custGeom>
                <a:rect b="b" l="l" r="r" t="t"/>
                <a:pathLst>
                  <a:path extrusionOk="0" h="51" w="36">
                    <a:moveTo>
                      <a:pt x="3" y="18"/>
                    </a:moveTo>
                    <a:lnTo>
                      <a:pt x="3" y="18"/>
                    </a:lnTo>
                    <a:cubicBezTo>
                      <a:pt x="9" y="5"/>
                      <a:pt x="21" y="-1"/>
                      <a:pt x="29" y="1"/>
                    </a:cubicBezTo>
                    <a:cubicBezTo>
                      <a:pt x="37" y="5"/>
                      <a:pt x="39" y="18"/>
                      <a:pt x="33" y="32"/>
                    </a:cubicBezTo>
                    <a:cubicBezTo>
                      <a:pt x="27" y="46"/>
                      <a:pt x="15" y="54"/>
                      <a:pt x="7" y="50"/>
                    </a:cubicBezTo>
                    <a:cubicBezTo>
                      <a:pt x="0" y="46"/>
                      <a:pt x="-2" y="32"/>
                      <a:pt x="3" y="18"/>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2" name="Google Shape;1322;p45"/>
              <p:cNvSpPr/>
              <p:nvPr/>
            </p:nvSpPr>
            <p:spPr>
              <a:xfrm>
                <a:off x="7157467" y="3699821"/>
                <a:ext cx="23638" cy="26001"/>
              </a:xfrm>
              <a:custGeom>
                <a:rect b="b" l="l" r="r" t="t"/>
                <a:pathLst>
                  <a:path extrusionOk="0" h="33" w="30">
                    <a:moveTo>
                      <a:pt x="18" y="15"/>
                    </a:moveTo>
                    <a:lnTo>
                      <a:pt x="18" y="15"/>
                    </a:lnTo>
                    <a:cubicBezTo>
                      <a:pt x="22" y="17"/>
                      <a:pt x="24" y="25"/>
                      <a:pt x="24" y="33"/>
                    </a:cubicBezTo>
                    <a:cubicBezTo>
                      <a:pt x="24" y="31"/>
                      <a:pt x="26" y="29"/>
                      <a:pt x="28" y="27"/>
                    </a:cubicBezTo>
                    <a:cubicBezTo>
                      <a:pt x="32" y="15"/>
                      <a:pt x="30" y="4"/>
                      <a:pt x="24" y="2"/>
                    </a:cubicBezTo>
                    <a:cubicBezTo>
                      <a:pt x="16" y="-2"/>
                      <a:pt x="8" y="4"/>
                      <a:pt x="2" y="15"/>
                    </a:cubicBezTo>
                    <a:cubicBezTo>
                      <a:pt x="2" y="17"/>
                      <a:pt x="0" y="19"/>
                      <a:pt x="0" y="23"/>
                    </a:cubicBezTo>
                    <a:cubicBezTo>
                      <a:pt x="6" y="15"/>
                      <a:pt x="12" y="13"/>
                      <a:pt x="18" y="1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3" name="Google Shape;1323;p45"/>
              <p:cNvSpPr/>
              <p:nvPr/>
            </p:nvSpPr>
            <p:spPr>
              <a:xfrm>
                <a:off x="7307961" y="3649394"/>
                <a:ext cx="29941" cy="38608"/>
              </a:xfrm>
              <a:custGeom>
                <a:rect b="b" l="l" r="r" t="t"/>
                <a:pathLst>
                  <a:path extrusionOk="0" h="49" w="38">
                    <a:moveTo>
                      <a:pt x="4" y="17"/>
                    </a:moveTo>
                    <a:lnTo>
                      <a:pt x="4" y="17"/>
                    </a:lnTo>
                    <a:cubicBezTo>
                      <a:pt x="9" y="3"/>
                      <a:pt x="21" y="-3"/>
                      <a:pt x="29" y="1"/>
                    </a:cubicBezTo>
                    <a:cubicBezTo>
                      <a:pt x="39" y="3"/>
                      <a:pt x="41" y="17"/>
                      <a:pt x="35" y="30"/>
                    </a:cubicBezTo>
                    <a:cubicBezTo>
                      <a:pt x="29" y="44"/>
                      <a:pt x="17" y="52"/>
                      <a:pt x="7" y="48"/>
                    </a:cubicBezTo>
                    <a:cubicBezTo>
                      <a:pt x="0" y="44"/>
                      <a:pt x="-2" y="30"/>
                      <a:pt x="4" y="17"/>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4" name="Google Shape;1324;p45"/>
              <p:cNvSpPr/>
              <p:nvPr/>
            </p:nvSpPr>
            <p:spPr>
              <a:xfrm>
                <a:off x="7311112" y="3652545"/>
                <a:ext cx="23638" cy="25214"/>
              </a:xfrm>
              <a:custGeom>
                <a:rect b="b" l="l" r="r" t="t"/>
                <a:pathLst>
                  <a:path extrusionOk="0" h="32" w="30">
                    <a:moveTo>
                      <a:pt x="17" y="15"/>
                    </a:moveTo>
                    <a:lnTo>
                      <a:pt x="17" y="15"/>
                    </a:lnTo>
                    <a:cubicBezTo>
                      <a:pt x="23" y="17"/>
                      <a:pt x="25" y="24"/>
                      <a:pt x="23" y="32"/>
                    </a:cubicBezTo>
                    <a:cubicBezTo>
                      <a:pt x="25" y="30"/>
                      <a:pt x="25" y="28"/>
                      <a:pt x="27" y="26"/>
                    </a:cubicBezTo>
                    <a:cubicBezTo>
                      <a:pt x="33" y="15"/>
                      <a:pt x="31" y="3"/>
                      <a:pt x="23" y="1"/>
                    </a:cubicBezTo>
                    <a:cubicBezTo>
                      <a:pt x="17" y="-3"/>
                      <a:pt x="7" y="3"/>
                      <a:pt x="1" y="15"/>
                    </a:cubicBezTo>
                    <a:cubicBezTo>
                      <a:pt x="1" y="17"/>
                      <a:pt x="1" y="19"/>
                      <a:pt x="0" y="23"/>
                    </a:cubicBezTo>
                    <a:cubicBezTo>
                      <a:pt x="5" y="15"/>
                      <a:pt x="11" y="13"/>
                      <a:pt x="17" y="15"/>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5" name="Google Shape;1325;p45"/>
              <p:cNvSpPr/>
              <p:nvPr/>
            </p:nvSpPr>
            <p:spPr>
              <a:xfrm>
                <a:off x="7212622" y="3690366"/>
                <a:ext cx="18122" cy="24426"/>
              </a:xfrm>
              <a:custGeom>
                <a:rect b="b" l="l" r="r" t="t"/>
                <a:pathLst>
                  <a:path extrusionOk="0" h="31" w="23">
                    <a:moveTo>
                      <a:pt x="3" y="12"/>
                    </a:moveTo>
                    <a:lnTo>
                      <a:pt x="3" y="12"/>
                    </a:lnTo>
                    <a:cubicBezTo>
                      <a:pt x="5" y="4"/>
                      <a:pt x="13" y="-2"/>
                      <a:pt x="19" y="0"/>
                    </a:cubicBezTo>
                    <a:cubicBezTo>
                      <a:pt x="23" y="4"/>
                      <a:pt x="24" y="12"/>
                      <a:pt x="21" y="20"/>
                    </a:cubicBezTo>
                    <a:cubicBezTo>
                      <a:pt x="17" y="27"/>
                      <a:pt x="11" y="33"/>
                      <a:pt x="5" y="29"/>
                    </a:cubicBezTo>
                    <a:cubicBezTo>
                      <a:pt x="-1" y="27"/>
                      <a:pt x="-1" y="20"/>
                      <a:pt x="3" y="12"/>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6" name="Google Shape;1326;p45"/>
              <p:cNvSpPr/>
              <p:nvPr/>
            </p:nvSpPr>
            <p:spPr>
              <a:xfrm>
                <a:off x="7214985" y="3692729"/>
                <a:ext cx="14183" cy="15758"/>
              </a:xfrm>
              <a:custGeom>
                <a:rect b="b" l="l" r="r" t="t"/>
                <a:pathLst>
                  <a:path extrusionOk="0" h="20" w="18">
                    <a:moveTo>
                      <a:pt x="10" y="9"/>
                    </a:moveTo>
                    <a:lnTo>
                      <a:pt x="10" y="9"/>
                    </a:lnTo>
                    <a:cubicBezTo>
                      <a:pt x="14" y="11"/>
                      <a:pt x="14" y="15"/>
                      <a:pt x="14" y="20"/>
                    </a:cubicBezTo>
                    <a:cubicBezTo>
                      <a:pt x="14" y="19"/>
                      <a:pt x="16" y="17"/>
                      <a:pt x="16" y="17"/>
                    </a:cubicBezTo>
                    <a:cubicBezTo>
                      <a:pt x="20" y="9"/>
                      <a:pt x="18" y="3"/>
                      <a:pt x="14" y="1"/>
                    </a:cubicBezTo>
                    <a:cubicBezTo>
                      <a:pt x="10" y="-1"/>
                      <a:pt x="4" y="3"/>
                      <a:pt x="0" y="9"/>
                    </a:cubicBezTo>
                    <a:cubicBezTo>
                      <a:pt x="0" y="11"/>
                      <a:pt x="0" y="13"/>
                      <a:pt x="0" y="13"/>
                    </a:cubicBezTo>
                    <a:cubicBezTo>
                      <a:pt x="2" y="9"/>
                      <a:pt x="6" y="7"/>
                      <a:pt x="10" y="9"/>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7" name="Google Shape;1327;p45"/>
              <p:cNvSpPr/>
              <p:nvPr/>
            </p:nvSpPr>
            <p:spPr>
              <a:xfrm>
                <a:off x="7444272" y="3541448"/>
                <a:ext cx="11031" cy="14971"/>
              </a:xfrm>
              <a:custGeom>
                <a:rect b="b" l="l" r="r" t="t"/>
                <a:pathLst>
                  <a:path extrusionOk="0" h="19" w="14">
                    <a:moveTo>
                      <a:pt x="1" y="7"/>
                    </a:moveTo>
                    <a:lnTo>
                      <a:pt x="1" y="7"/>
                    </a:lnTo>
                    <a:cubicBezTo>
                      <a:pt x="5" y="1"/>
                      <a:pt x="9" y="-1"/>
                      <a:pt x="11" y="1"/>
                    </a:cubicBezTo>
                    <a:cubicBezTo>
                      <a:pt x="15" y="1"/>
                      <a:pt x="15" y="7"/>
                      <a:pt x="13" y="13"/>
                    </a:cubicBezTo>
                    <a:cubicBezTo>
                      <a:pt x="11" y="17"/>
                      <a:pt x="7" y="20"/>
                      <a:pt x="3" y="18"/>
                    </a:cubicBezTo>
                    <a:cubicBezTo>
                      <a:pt x="1" y="17"/>
                      <a:pt x="-1" y="11"/>
                      <a:pt x="1" y="7"/>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28" name="Google Shape;1328;p45"/>
              <p:cNvSpPr/>
              <p:nvPr/>
            </p:nvSpPr>
            <p:spPr>
              <a:xfrm>
                <a:off x="7445060" y="3542236"/>
                <a:ext cx="10243" cy="10243"/>
              </a:xfrm>
              <a:custGeom>
                <a:rect b="b" l="l" r="r" t="t"/>
                <a:pathLst>
                  <a:path extrusionOk="0" h="13" w="13">
                    <a:moveTo>
                      <a:pt x="8" y="6"/>
                    </a:moveTo>
                    <a:lnTo>
                      <a:pt x="8" y="6"/>
                    </a:lnTo>
                    <a:cubicBezTo>
                      <a:pt x="10" y="8"/>
                      <a:pt x="10" y="10"/>
                      <a:pt x="10" y="13"/>
                    </a:cubicBezTo>
                    <a:cubicBezTo>
                      <a:pt x="10" y="12"/>
                      <a:pt x="12" y="12"/>
                      <a:pt x="12" y="10"/>
                    </a:cubicBezTo>
                    <a:cubicBezTo>
                      <a:pt x="14" y="6"/>
                      <a:pt x="12" y="2"/>
                      <a:pt x="10" y="0"/>
                    </a:cubicBezTo>
                    <a:cubicBezTo>
                      <a:pt x="8" y="0"/>
                      <a:pt x="4" y="2"/>
                      <a:pt x="2" y="6"/>
                    </a:cubicBezTo>
                    <a:cubicBezTo>
                      <a:pt x="2" y="8"/>
                      <a:pt x="2" y="8"/>
                      <a:pt x="0" y="10"/>
                    </a:cubicBezTo>
                    <a:cubicBezTo>
                      <a:pt x="2" y="6"/>
                      <a:pt x="6" y="6"/>
                      <a:pt x="8" y="6"/>
                    </a:cubicBezTo>
                    <a:close/>
                  </a:path>
                </a:pathLst>
              </a:custGeom>
              <a:solidFill>
                <a:srgbClr val="AA6221">
                  <a:alpha val="2327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grpSp>
        <p:grpSp>
          <p:nvGrpSpPr>
            <p:cNvPr id="1329" name="Google Shape;1329;p45"/>
            <p:cNvGrpSpPr/>
            <p:nvPr/>
          </p:nvGrpSpPr>
          <p:grpSpPr>
            <a:xfrm>
              <a:off x="1102458" y="2514893"/>
              <a:ext cx="390734" cy="414011"/>
              <a:chOff x="9286560" y="2245680"/>
              <a:chExt cx="169200" cy="179280"/>
            </a:xfrm>
          </p:grpSpPr>
          <p:sp>
            <p:nvSpPr>
              <p:cNvPr id="1330" name="Google Shape;1330;p45"/>
              <p:cNvSpPr/>
              <p:nvPr/>
            </p:nvSpPr>
            <p:spPr>
              <a:xfrm>
                <a:off x="9286560" y="2245680"/>
                <a:ext cx="169200" cy="179280"/>
              </a:xfrm>
              <a:custGeom>
                <a:rect b="b" l="l" r="r" t="t"/>
                <a:pathLst>
                  <a:path extrusionOk="0" h="498" w="470">
                    <a:moveTo>
                      <a:pt x="443" y="348"/>
                    </a:moveTo>
                    <a:lnTo>
                      <a:pt x="443" y="348"/>
                    </a:lnTo>
                    <a:cubicBezTo>
                      <a:pt x="384" y="474"/>
                      <a:pt x="243" y="533"/>
                      <a:pt x="127" y="478"/>
                    </a:cubicBezTo>
                    <a:cubicBezTo>
                      <a:pt x="12" y="423"/>
                      <a:pt x="-33" y="278"/>
                      <a:pt x="26" y="151"/>
                    </a:cubicBezTo>
                    <a:cubicBezTo>
                      <a:pt x="86" y="25"/>
                      <a:pt x="227" y="-33"/>
                      <a:pt x="343" y="21"/>
                    </a:cubicBezTo>
                    <a:cubicBezTo>
                      <a:pt x="458" y="76"/>
                      <a:pt x="503" y="221"/>
                      <a:pt x="443" y="348"/>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31" name="Google Shape;1331;p45"/>
              <p:cNvSpPr/>
              <p:nvPr/>
            </p:nvSpPr>
            <p:spPr>
              <a:xfrm>
                <a:off x="9297720" y="2267280"/>
                <a:ext cx="151920" cy="152280"/>
              </a:xfrm>
              <a:custGeom>
                <a:rect b="b" l="l" r="r" t="t"/>
                <a:pathLst>
                  <a:path extrusionOk="0" h="423" w="422">
                    <a:moveTo>
                      <a:pt x="347" y="0"/>
                    </a:moveTo>
                    <a:lnTo>
                      <a:pt x="347" y="0"/>
                    </a:lnTo>
                    <a:cubicBezTo>
                      <a:pt x="366" y="57"/>
                      <a:pt x="365" y="126"/>
                      <a:pt x="334" y="189"/>
                    </a:cubicBezTo>
                    <a:cubicBezTo>
                      <a:pt x="278" y="308"/>
                      <a:pt x="147" y="364"/>
                      <a:pt x="40" y="314"/>
                    </a:cubicBezTo>
                    <a:cubicBezTo>
                      <a:pt x="25" y="307"/>
                      <a:pt x="11" y="298"/>
                      <a:pt x="0" y="288"/>
                    </a:cubicBezTo>
                    <a:cubicBezTo>
                      <a:pt x="18" y="339"/>
                      <a:pt x="52" y="382"/>
                      <a:pt x="102" y="405"/>
                    </a:cubicBezTo>
                    <a:cubicBezTo>
                      <a:pt x="209" y="456"/>
                      <a:pt x="341" y="400"/>
                      <a:pt x="397" y="281"/>
                    </a:cubicBezTo>
                    <a:cubicBezTo>
                      <a:pt x="445" y="178"/>
                      <a:pt x="421" y="62"/>
                      <a:pt x="347" y="0"/>
                    </a:cubicBezTo>
                    <a:close/>
                  </a:path>
                </a:pathLst>
              </a:custGeom>
              <a:solidFill>
                <a:srgbClr val="243016">
                  <a:alpha val="403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32" name="Google Shape;1332;p45"/>
              <p:cNvSpPr/>
              <p:nvPr/>
            </p:nvSpPr>
            <p:spPr>
              <a:xfrm>
                <a:off x="9329040" y="2261160"/>
                <a:ext cx="59760" cy="64440"/>
              </a:xfrm>
              <a:custGeom>
                <a:rect b="b" l="l" r="r" t="t"/>
                <a:pathLst>
                  <a:path extrusionOk="0" h="179" w="166">
                    <a:moveTo>
                      <a:pt x="44" y="172"/>
                    </a:moveTo>
                    <a:lnTo>
                      <a:pt x="44" y="172"/>
                    </a:lnTo>
                    <a:cubicBezTo>
                      <a:pt x="3" y="153"/>
                      <a:pt x="-12" y="100"/>
                      <a:pt x="9" y="55"/>
                    </a:cubicBezTo>
                    <a:cubicBezTo>
                      <a:pt x="30" y="9"/>
                      <a:pt x="81" y="-12"/>
                      <a:pt x="121" y="7"/>
                    </a:cubicBezTo>
                    <a:cubicBezTo>
                      <a:pt x="162" y="26"/>
                      <a:pt x="177" y="79"/>
                      <a:pt x="156" y="124"/>
                    </a:cubicBezTo>
                    <a:cubicBezTo>
                      <a:pt x="134" y="170"/>
                      <a:pt x="84" y="191"/>
                      <a:pt x="44" y="172"/>
                    </a:cubicBezTo>
                    <a:close/>
                  </a:path>
                </a:pathLst>
              </a:custGeom>
              <a:solidFill>
                <a:srgbClr val="F1EEE5">
                  <a:alpha val="28300"/>
                </a:srgbClr>
              </a:solidFill>
              <a:ln>
                <a:noFill/>
              </a:ln>
            </p:spPr>
            <p:txBody>
              <a:bodyPr anchorCtr="1" anchor="ctr" bIns="9600" lIns="44400" spcFirstLastPara="1" rIns="44400" wrap="square" tIns="96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33" name="Google Shape;1333;p45"/>
              <p:cNvSpPr/>
              <p:nvPr/>
            </p:nvSpPr>
            <p:spPr>
              <a:xfrm>
                <a:off x="9398520" y="2255760"/>
                <a:ext cx="19440" cy="10800"/>
              </a:xfrm>
              <a:custGeom>
                <a:rect b="b" l="l" r="r" t="t"/>
                <a:pathLst>
                  <a:path extrusionOk="0" h="30" w="54">
                    <a:moveTo>
                      <a:pt x="54" y="28"/>
                    </a:moveTo>
                    <a:lnTo>
                      <a:pt x="54" y="28"/>
                    </a:lnTo>
                    <a:cubicBezTo>
                      <a:pt x="52" y="32"/>
                      <a:pt x="38" y="30"/>
                      <a:pt x="23" y="23"/>
                    </a:cubicBezTo>
                    <a:cubicBezTo>
                      <a:pt x="8" y="16"/>
                      <a:pt x="-2" y="7"/>
                      <a:pt x="0" y="2"/>
                    </a:cubicBezTo>
                    <a:cubicBezTo>
                      <a:pt x="2" y="-1"/>
                      <a:pt x="15" y="0"/>
                      <a:pt x="30" y="8"/>
                    </a:cubicBezTo>
                    <a:cubicBezTo>
                      <a:pt x="45" y="15"/>
                      <a:pt x="56" y="24"/>
                      <a:pt x="54" y="28"/>
                    </a:cubicBezTo>
                    <a:close/>
                  </a:path>
                </a:pathLst>
              </a:custGeom>
              <a:solidFill>
                <a:srgbClr val="243016">
                  <a:alpha val="4036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grpSp>
        <p:grpSp>
          <p:nvGrpSpPr>
            <p:cNvPr id="1334" name="Google Shape;1334;p45"/>
            <p:cNvGrpSpPr/>
            <p:nvPr/>
          </p:nvGrpSpPr>
          <p:grpSpPr>
            <a:xfrm>
              <a:off x="2235887" y="1109990"/>
              <a:ext cx="390734" cy="414011"/>
              <a:chOff x="9286560" y="2245680"/>
              <a:chExt cx="169200" cy="179280"/>
            </a:xfrm>
          </p:grpSpPr>
          <p:sp>
            <p:nvSpPr>
              <p:cNvPr id="1335" name="Google Shape;1335;p45"/>
              <p:cNvSpPr/>
              <p:nvPr/>
            </p:nvSpPr>
            <p:spPr>
              <a:xfrm>
                <a:off x="9286560" y="2245680"/>
                <a:ext cx="169200" cy="179280"/>
              </a:xfrm>
              <a:custGeom>
                <a:rect b="b" l="l" r="r" t="t"/>
                <a:pathLst>
                  <a:path extrusionOk="0" h="498" w="470">
                    <a:moveTo>
                      <a:pt x="443" y="348"/>
                    </a:moveTo>
                    <a:lnTo>
                      <a:pt x="443" y="348"/>
                    </a:lnTo>
                    <a:cubicBezTo>
                      <a:pt x="384" y="474"/>
                      <a:pt x="243" y="533"/>
                      <a:pt x="127" y="478"/>
                    </a:cubicBezTo>
                    <a:cubicBezTo>
                      <a:pt x="12" y="423"/>
                      <a:pt x="-33" y="278"/>
                      <a:pt x="26" y="151"/>
                    </a:cubicBezTo>
                    <a:cubicBezTo>
                      <a:pt x="86" y="25"/>
                      <a:pt x="227" y="-33"/>
                      <a:pt x="343" y="21"/>
                    </a:cubicBezTo>
                    <a:cubicBezTo>
                      <a:pt x="458" y="76"/>
                      <a:pt x="503" y="221"/>
                      <a:pt x="443" y="348"/>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36" name="Google Shape;1336;p45"/>
              <p:cNvSpPr/>
              <p:nvPr/>
            </p:nvSpPr>
            <p:spPr>
              <a:xfrm>
                <a:off x="9297720" y="2267280"/>
                <a:ext cx="151920" cy="152280"/>
              </a:xfrm>
              <a:custGeom>
                <a:rect b="b" l="l" r="r" t="t"/>
                <a:pathLst>
                  <a:path extrusionOk="0" h="423" w="422">
                    <a:moveTo>
                      <a:pt x="347" y="0"/>
                    </a:moveTo>
                    <a:lnTo>
                      <a:pt x="347" y="0"/>
                    </a:lnTo>
                    <a:cubicBezTo>
                      <a:pt x="366" y="57"/>
                      <a:pt x="365" y="126"/>
                      <a:pt x="334" y="189"/>
                    </a:cubicBezTo>
                    <a:cubicBezTo>
                      <a:pt x="278" y="308"/>
                      <a:pt x="147" y="364"/>
                      <a:pt x="40" y="314"/>
                    </a:cubicBezTo>
                    <a:cubicBezTo>
                      <a:pt x="25" y="307"/>
                      <a:pt x="11" y="298"/>
                      <a:pt x="0" y="288"/>
                    </a:cubicBezTo>
                    <a:cubicBezTo>
                      <a:pt x="18" y="339"/>
                      <a:pt x="52" y="382"/>
                      <a:pt x="102" y="405"/>
                    </a:cubicBezTo>
                    <a:cubicBezTo>
                      <a:pt x="209" y="456"/>
                      <a:pt x="341" y="400"/>
                      <a:pt x="397" y="281"/>
                    </a:cubicBezTo>
                    <a:cubicBezTo>
                      <a:pt x="445" y="178"/>
                      <a:pt x="421" y="62"/>
                      <a:pt x="347" y="0"/>
                    </a:cubicBezTo>
                    <a:close/>
                  </a:path>
                </a:pathLst>
              </a:custGeom>
              <a:solidFill>
                <a:srgbClr val="243016">
                  <a:alpha val="403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37" name="Google Shape;1337;p45"/>
              <p:cNvSpPr/>
              <p:nvPr/>
            </p:nvSpPr>
            <p:spPr>
              <a:xfrm>
                <a:off x="9329040" y="2261160"/>
                <a:ext cx="59760" cy="64440"/>
              </a:xfrm>
              <a:custGeom>
                <a:rect b="b" l="l" r="r" t="t"/>
                <a:pathLst>
                  <a:path extrusionOk="0" h="179" w="166">
                    <a:moveTo>
                      <a:pt x="44" y="172"/>
                    </a:moveTo>
                    <a:lnTo>
                      <a:pt x="44" y="172"/>
                    </a:lnTo>
                    <a:cubicBezTo>
                      <a:pt x="3" y="153"/>
                      <a:pt x="-12" y="100"/>
                      <a:pt x="9" y="55"/>
                    </a:cubicBezTo>
                    <a:cubicBezTo>
                      <a:pt x="30" y="9"/>
                      <a:pt x="81" y="-12"/>
                      <a:pt x="121" y="7"/>
                    </a:cubicBezTo>
                    <a:cubicBezTo>
                      <a:pt x="162" y="26"/>
                      <a:pt x="177" y="79"/>
                      <a:pt x="156" y="124"/>
                    </a:cubicBezTo>
                    <a:cubicBezTo>
                      <a:pt x="134" y="170"/>
                      <a:pt x="84" y="191"/>
                      <a:pt x="44" y="172"/>
                    </a:cubicBezTo>
                    <a:close/>
                  </a:path>
                </a:pathLst>
              </a:custGeom>
              <a:solidFill>
                <a:srgbClr val="F1EEE5">
                  <a:alpha val="28300"/>
                </a:srgbClr>
              </a:solidFill>
              <a:ln>
                <a:noFill/>
              </a:ln>
            </p:spPr>
            <p:txBody>
              <a:bodyPr anchorCtr="1" anchor="ctr" bIns="9600" lIns="44400" spcFirstLastPara="1" rIns="44400" wrap="square" tIns="96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38" name="Google Shape;1338;p45"/>
              <p:cNvSpPr/>
              <p:nvPr/>
            </p:nvSpPr>
            <p:spPr>
              <a:xfrm>
                <a:off x="9398520" y="2255760"/>
                <a:ext cx="19440" cy="10800"/>
              </a:xfrm>
              <a:custGeom>
                <a:rect b="b" l="l" r="r" t="t"/>
                <a:pathLst>
                  <a:path extrusionOk="0" h="30" w="54">
                    <a:moveTo>
                      <a:pt x="54" y="28"/>
                    </a:moveTo>
                    <a:lnTo>
                      <a:pt x="54" y="28"/>
                    </a:lnTo>
                    <a:cubicBezTo>
                      <a:pt x="52" y="32"/>
                      <a:pt x="38" y="30"/>
                      <a:pt x="23" y="23"/>
                    </a:cubicBezTo>
                    <a:cubicBezTo>
                      <a:pt x="8" y="16"/>
                      <a:pt x="-2" y="7"/>
                      <a:pt x="0" y="2"/>
                    </a:cubicBezTo>
                    <a:cubicBezTo>
                      <a:pt x="2" y="-1"/>
                      <a:pt x="15" y="0"/>
                      <a:pt x="30" y="8"/>
                    </a:cubicBezTo>
                    <a:cubicBezTo>
                      <a:pt x="45" y="15"/>
                      <a:pt x="56" y="24"/>
                      <a:pt x="54" y="28"/>
                    </a:cubicBezTo>
                    <a:close/>
                  </a:path>
                </a:pathLst>
              </a:custGeom>
              <a:solidFill>
                <a:srgbClr val="243016">
                  <a:alpha val="4036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grpSp>
        <p:grpSp>
          <p:nvGrpSpPr>
            <p:cNvPr id="1339" name="Google Shape;1339;p45"/>
            <p:cNvGrpSpPr/>
            <p:nvPr/>
          </p:nvGrpSpPr>
          <p:grpSpPr>
            <a:xfrm>
              <a:off x="1676237" y="3724606"/>
              <a:ext cx="278960" cy="295543"/>
              <a:chOff x="9286560" y="2245680"/>
              <a:chExt cx="169200" cy="179280"/>
            </a:xfrm>
          </p:grpSpPr>
          <p:sp>
            <p:nvSpPr>
              <p:cNvPr id="1340" name="Google Shape;1340;p45"/>
              <p:cNvSpPr/>
              <p:nvPr/>
            </p:nvSpPr>
            <p:spPr>
              <a:xfrm>
                <a:off x="9286560" y="2245680"/>
                <a:ext cx="169200" cy="179280"/>
              </a:xfrm>
              <a:custGeom>
                <a:rect b="b" l="l" r="r" t="t"/>
                <a:pathLst>
                  <a:path extrusionOk="0" h="498" w="470">
                    <a:moveTo>
                      <a:pt x="443" y="348"/>
                    </a:moveTo>
                    <a:lnTo>
                      <a:pt x="443" y="348"/>
                    </a:lnTo>
                    <a:cubicBezTo>
                      <a:pt x="384" y="474"/>
                      <a:pt x="243" y="533"/>
                      <a:pt x="127" y="478"/>
                    </a:cubicBezTo>
                    <a:cubicBezTo>
                      <a:pt x="12" y="423"/>
                      <a:pt x="-33" y="278"/>
                      <a:pt x="26" y="151"/>
                    </a:cubicBezTo>
                    <a:cubicBezTo>
                      <a:pt x="86" y="25"/>
                      <a:pt x="227" y="-33"/>
                      <a:pt x="343" y="21"/>
                    </a:cubicBezTo>
                    <a:cubicBezTo>
                      <a:pt x="458" y="76"/>
                      <a:pt x="503" y="221"/>
                      <a:pt x="443" y="348"/>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41" name="Google Shape;1341;p45"/>
              <p:cNvSpPr/>
              <p:nvPr/>
            </p:nvSpPr>
            <p:spPr>
              <a:xfrm>
                <a:off x="9297720" y="2267280"/>
                <a:ext cx="151920" cy="152280"/>
              </a:xfrm>
              <a:custGeom>
                <a:rect b="b" l="l" r="r" t="t"/>
                <a:pathLst>
                  <a:path extrusionOk="0" h="423" w="422">
                    <a:moveTo>
                      <a:pt x="347" y="0"/>
                    </a:moveTo>
                    <a:lnTo>
                      <a:pt x="347" y="0"/>
                    </a:lnTo>
                    <a:cubicBezTo>
                      <a:pt x="366" y="57"/>
                      <a:pt x="365" y="126"/>
                      <a:pt x="334" y="189"/>
                    </a:cubicBezTo>
                    <a:cubicBezTo>
                      <a:pt x="278" y="308"/>
                      <a:pt x="147" y="364"/>
                      <a:pt x="40" y="314"/>
                    </a:cubicBezTo>
                    <a:cubicBezTo>
                      <a:pt x="25" y="307"/>
                      <a:pt x="11" y="298"/>
                      <a:pt x="0" y="288"/>
                    </a:cubicBezTo>
                    <a:cubicBezTo>
                      <a:pt x="18" y="339"/>
                      <a:pt x="52" y="382"/>
                      <a:pt x="102" y="405"/>
                    </a:cubicBezTo>
                    <a:cubicBezTo>
                      <a:pt x="209" y="456"/>
                      <a:pt x="341" y="400"/>
                      <a:pt x="397" y="281"/>
                    </a:cubicBezTo>
                    <a:cubicBezTo>
                      <a:pt x="445" y="178"/>
                      <a:pt x="421" y="62"/>
                      <a:pt x="347" y="0"/>
                    </a:cubicBezTo>
                    <a:close/>
                  </a:path>
                </a:pathLst>
              </a:custGeom>
              <a:solidFill>
                <a:srgbClr val="243016">
                  <a:alpha val="403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42" name="Google Shape;1342;p45"/>
              <p:cNvSpPr/>
              <p:nvPr/>
            </p:nvSpPr>
            <p:spPr>
              <a:xfrm>
                <a:off x="9329040" y="2261160"/>
                <a:ext cx="59760" cy="64440"/>
              </a:xfrm>
              <a:custGeom>
                <a:rect b="b" l="l" r="r" t="t"/>
                <a:pathLst>
                  <a:path extrusionOk="0" h="179" w="166">
                    <a:moveTo>
                      <a:pt x="44" y="172"/>
                    </a:moveTo>
                    <a:lnTo>
                      <a:pt x="44" y="172"/>
                    </a:lnTo>
                    <a:cubicBezTo>
                      <a:pt x="3" y="153"/>
                      <a:pt x="-12" y="100"/>
                      <a:pt x="9" y="55"/>
                    </a:cubicBezTo>
                    <a:cubicBezTo>
                      <a:pt x="30" y="9"/>
                      <a:pt x="81" y="-12"/>
                      <a:pt x="121" y="7"/>
                    </a:cubicBezTo>
                    <a:cubicBezTo>
                      <a:pt x="162" y="26"/>
                      <a:pt x="177" y="79"/>
                      <a:pt x="156" y="124"/>
                    </a:cubicBezTo>
                    <a:cubicBezTo>
                      <a:pt x="134" y="170"/>
                      <a:pt x="84" y="191"/>
                      <a:pt x="44" y="172"/>
                    </a:cubicBezTo>
                    <a:close/>
                  </a:path>
                </a:pathLst>
              </a:custGeom>
              <a:solidFill>
                <a:srgbClr val="F1EEE5">
                  <a:alpha val="28300"/>
                </a:srgbClr>
              </a:solidFill>
              <a:ln>
                <a:noFill/>
              </a:ln>
            </p:spPr>
            <p:txBody>
              <a:bodyPr anchorCtr="1" anchor="ctr" bIns="9600" lIns="44400" spcFirstLastPara="1" rIns="44400" wrap="square" tIns="96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43" name="Google Shape;1343;p45"/>
              <p:cNvSpPr/>
              <p:nvPr/>
            </p:nvSpPr>
            <p:spPr>
              <a:xfrm>
                <a:off x="9398520" y="2255760"/>
                <a:ext cx="19440" cy="10800"/>
              </a:xfrm>
              <a:custGeom>
                <a:rect b="b" l="l" r="r" t="t"/>
                <a:pathLst>
                  <a:path extrusionOk="0" h="30" w="54">
                    <a:moveTo>
                      <a:pt x="54" y="28"/>
                    </a:moveTo>
                    <a:lnTo>
                      <a:pt x="54" y="28"/>
                    </a:lnTo>
                    <a:cubicBezTo>
                      <a:pt x="52" y="32"/>
                      <a:pt x="38" y="30"/>
                      <a:pt x="23" y="23"/>
                    </a:cubicBezTo>
                    <a:cubicBezTo>
                      <a:pt x="8" y="16"/>
                      <a:pt x="-2" y="7"/>
                      <a:pt x="0" y="2"/>
                    </a:cubicBezTo>
                    <a:cubicBezTo>
                      <a:pt x="2" y="-1"/>
                      <a:pt x="15" y="0"/>
                      <a:pt x="30" y="8"/>
                    </a:cubicBezTo>
                    <a:cubicBezTo>
                      <a:pt x="45" y="15"/>
                      <a:pt x="56" y="24"/>
                      <a:pt x="54" y="28"/>
                    </a:cubicBezTo>
                    <a:close/>
                  </a:path>
                </a:pathLst>
              </a:custGeom>
              <a:solidFill>
                <a:srgbClr val="243016">
                  <a:alpha val="4036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grpSp>
        <p:grpSp>
          <p:nvGrpSpPr>
            <p:cNvPr id="1344" name="Google Shape;1344;p45"/>
            <p:cNvGrpSpPr/>
            <p:nvPr/>
          </p:nvGrpSpPr>
          <p:grpSpPr>
            <a:xfrm>
              <a:off x="2486052" y="2710742"/>
              <a:ext cx="1503519" cy="1407657"/>
              <a:chOff x="-2750634" y="1393779"/>
              <a:chExt cx="2516350" cy="2355911"/>
            </a:xfrm>
          </p:grpSpPr>
          <p:sp>
            <p:nvSpPr>
              <p:cNvPr id="1345" name="Google Shape;1345;p45"/>
              <p:cNvSpPr/>
              <p:nvPr/>
            </p:nvSpPr>
            <p:spPr>
              <a:xfrm>
                <a:off x="-2264664" y="1786955"/>
                <a:ext cx="1704828" cy="1659204"/>
              </a:xfrm>
              <a:custGeom>
                <a:rect b="b" l="l" r="r" t="t"/>
                <a:pathLst>
                  <a:path extrusionOk="0" h="1055" w="1084">
                    <a:moveTo>
                      <a:pt x="373" y="14"/>
                    </a:moveTo>
                    <a:lnTo>
                      <a:pt x="373" y="14"/>
                    </a:lnTo>
                    <a:cubicBezTo>
                      <a:pt x="506" y="-30"/>
                      <a:pt x="650" y="31"/>
                      <a:pt x="766" y="108"/>
                    </a:cubicBezTo>
                    <a:cubicBezTo>
                      <a:pt x="860" y="175"/>
                      <a:pt x="949" y="252"/>
                      <a:pt x="1010" y="352"/>
                    </a:cubicBezTo>
                    <a:cubicBezTo>
                      <a:pt x="1071" y="451"/>
                      <a:pt x="1098" y="568"/>
                      <a:pt x="1076" y="684"/>
                    </a:cubicBezTo>
                    <a:cubicBezTo>
                      <a:pt x="1059" y="789"/>
                      <a:pt x="993" y="888"/>
                      <a:pt x="910" y="949"/>
                    </a:cubicBezTo>
                    <a:cubicBezTo>
                      <a:pt x="822" y="1015"/>
                      <a:pt x="711" y="1049"/>
                      <a:pt x="606" y="1054"/>
                    </a:cubicBezTo>
                    <a:cubicBezTo>
                      <a:pt x="362" y="1065"/>
                      <a:pt x="125" y="911"/>
                      <a:pt x="36" y="689"/>
                    </a:cubicBezTo>
                    <a:cubicBezTo>
                      <a:pt x="-53" y="463"/>
                      <a:pt x="25" y="186"/>
                      <a:pt x="219" y="42"/>
                    </a:cubicBezTo>
                    <a:cubicBezTo>
                      <a:pt x="274" y="-2"/>
                      <a:pt x="307" y="9"/>
                      <a:pt x="373" y="14"/>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46" name="Google Shape;1346;p45"/>
              <p:cNvSpPr/>
              <p:nvPr/>
            </p:nvSpPr>
            <p:spPr>
              <a:xfrm>
                <a:off x="-2750634" y="2655088"/>
                <a:ext cx="583479" cy="585046"/>
              </a:xfrm>
              <a:custGeom>
                <a:rect b="b" l="l" r="r" t="t"/>
                <a:pathLst>
                  <a:path extrusionOk="0" h="372" w="371">
                    <a:moveTo>
                      <a:pt x="229" y="369"/>
                    </a:moveTo>
                    <a:lnTo>
                      <a:pt x="229" y="369"/>
                    </a:lnTo>
                    <a:cubicBezTo>
                      <a:pt x="151" y="386"/>
                      <a:pt x="24" y="309"/>
                      <a:pt x="2" y="231"/>
                    </a:cubicBezTo>
                    <a:cubicBezTo>
                      <a:pt x="-14" y="160"/>
                      <a:pt x="57" y="21"/>
                      <a:pt x="135" y="5"/>
                    </a:cubicBezTo>
                    <a:cubicBezTo>
                      <a:pt x="212" y="-18"/>
                      <a:pt x="339" y="38"/>
                      <a:pt x="367" y="137"/>
                    </a:cubicBezTo>
                    <a:cubicBezTo>
                      <a:pt x="389" y="231"/>
                      <a:pt x="306" y="348"/>
                      <a:pt x="229" y="369"/>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47" name="Google Shape;1347;p45"/>
              <p:cNvSpPr/>
              <p:nvPr/>
            </p:nvSpPr>
            <p:spPr>
              <a:xfrm>
                <a:off x="-2634253" y="2711705"/>
                <a:ext cx="432498" cy="440357"/>
              </a:xfrm>
              <a:custGeom>
                <a:rect b="b" l="l" r="r" t="t"/>
                <a:pathLst>
                  <a:path extrusionOk="0" h="280" w="275">
                    <a:moveTo>
                      <a:pt x="105" y="2"/>
                    </a:moveTo>
                    <a:lnTo>
                      <a:pt x="105" y="2"/>
                    </a:lnTo>
                    <a:cubicBezTo>
                      <a:pt x="44" y="7"/>
                      <a:pt x="0" y="68"/>
                      <a:pt x="0" y="129"/>
                    </a:cubicBezTo>
                    <a:cubicBezTo>
                      <a:pt x="6" y="184"/>
                      <a:pt x="44" y="239"/>
                      <a:pt x="100" y="267"/>
                    </a:cubicBezTo>
                    <a:cubicBezTo>
                      <a:pt x="122" y="278"/>
                      <a:pt x="150" y="284"/>
                      <a:pt x="177" y="278"/>
                    </a:cubicBezTo>
                    <a:cubicBezTo>
                      <a:pt x="205" y="273"/>
                      <a:pt x="227" y="251"/>
                      <a:pt x="244" y="228"/>
                    </a:cubicBezTo>
                    <a:cubicBezTo>
                      <a:pt x="265" y="190"/>
                      <a:pt x="293" y="124"/>
                      <a:pt x="260" y="79"/>
                    </a:cubicBezTo>
                    <a:cubicBezTo>
                      <a:pt x="232" y="35"/>
                      <a:pt x="166" y="-9"/>
                      <a:pt x="105" y="2"/>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48" name="Google Shape;1348;p45"/>
              <p:cNvSpPr/>
              <p:nvPr/>
            </p:nvSpPr>
            <p:spPr>
              <a:xfrm>
                <a:off x="-2439235" y="2799777"/>
                <a:ext cx="180863" cy="201306"/>
              </a:xfrm>
              <a:custGeom>
                <a:rect b="b" l="l" r="r" t="t"/>
                <a:pathLst>
                  <a:path extrusionOk="0" h="128" w="115">
                    <a:moveTo>
                      <a:pt x="108" y="101"/>
                    </a:moveTo>
                    <a:lnTo>
                      <a:pt x="108" y="101"/>
                    </a:lnTo>
                    <a:cubicBezTo>
                      <a:pt x="103" y="117"/>
                      <a:pt x="92" y="128"/>
                      <a:pt x="81" y="128"/>
                    </a:cubicBezTo>
                    <a:cubicBezTo>
                      <a:pt x="64" y="128"/>
                      <a:pt x="53" y="123"/>
                      <a:pt x="47" y="117"/>
                    </a:cubicBezTo>
                    <a:cubicBezTo>
                      <a:pt x="14" y="89"/>
                      <a:pt x="-36" y="12"/>
                      <a:pt x="37" y="1"/>
                    </a:cubicBezTo>
                    <a:cubicBezTo>
                      <a:pt x="92" y="-10"/>
                      <a:pt x="131" y="57"/>
                      <a:pt x="108" y="101"/>
                    </a:cubicBezTo>
                    <a:close/>
                  </a:path>
                </a:pathLst>
              </a:custGeom>
              <a:solidFill>
                <a:srgbClr val="F1EEE5">
                  <a:alpha val="10060"/>
                </a:srgbClr>
              </a:solidFill>
              <a:ln>
                <a:noFill/>
              </a:ln>
            </p:spPr>
            <p:txBody>
              <a:bodyPr anchorCtr="1" anchor="ctr" bIns="550" lIns="44400" spcFirstLastPara="1" rIns="44400" wrap="square" tIns="5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49" name="Google Shape;1349;p45"/>
              <p:cNvSpPr/>
              <p:nvPr/>
            </p:nvSpPr>
            <p:spPr>
              <a:xfrm>
                <a:off x="-2550898" y="1672148"/>
                <a:ext cx="583479" cy="586619"/>
              </a:xfrm>
              <a:custGeom>
                <a:rect b="b" l="l" r="r" t="t"/>
                <a:pathLst>
                  <a:path extrusionOk="0" h="373" w="371">
                    <a:moveTo>
                      <a:pt x="229" y="369"/>
                    </a:moveTo>
                    <a:lnTo>
                      <a:pt x="229" y="369"/>
                    </a:lnTo>
                    <a:cubicBezTo>
                      <a:pt x="152" y="392"/>
                      <a:pt x="24" y="314"/>
                      <a:pt x="3" y="237"/>
                    </a:cubicBezTo>
                    <a:cubicBezTo>
                      <a:pt x="-14" y="159"/>
                      <a:pt x="58" y="26"/>
                      <a:pt x="135" y="5"/>
                    </a:cubicBezTo>
                    <a:cubicBezTo>
                      <a:pt x="212" y="-18"/>
                      <a:pt x="340" y="43"/>
                      <a:pt x="367" y="137"/>
                    </a:cubicBezTo>
                    <a:cubicBezTo>
                      <a:pt x="390" y="231"/>
                      <a:pt x="307" y="348"/>
                      <a:pt x="229" y="369"/>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0" name="Google Shape;1350;p45"/>
              <p:cNvSpPr/>
              <p:nvPr/>
            </p:nvSpPr>
            <p:spPr>
              <a:xfrm>
                <a:off x="-2434517" y="1730338"/>
                <a:ext cx="432498" cy="443503"/>
              </a:xfrm>
              <a:custGeom>
                <a:rect b="b" l="l" r="r" t="t"/>
                <a:pathLst>
                  <a:path extrusionOk="0" h="282" w="275">
                    <a:moveTo>
                      <a:pt x="105" y="1"/>
                    </a:moveTo>
                    <a:lnTo>
                      <a:pt x="105" y="1"/>
                    </a:lnTo>
                    <a:cubicBezTo>
                      <a:pt x="44" y="6"/>
                      <a:pt x="0" y="67"/>
                      <a:pt x="0" y="128"/>
                    </a:cubicBezTo>
                    <a:cubicBezTo>
                      <a:pt x="6" y="189"/>
                      <a:pt x="44" y="244"/>
                      <a:pt x="100" y="266"/>
                    </a:cubicBezTo>
                    <a:cubicBezTo>
                      <a:pt x="122" y="277"/>
                      <a:pt x="149" y="288"/>
                      <a:pt x="177" y="277"/>
                    </a:cubicBezTo>
                    <a:cubicBezTo>
                      <a:pt x="205" y="272"/>
                      <a:pt x="227" y="255"/>
                      <a:pt x="238" y="233"/>
                    </a:cubicBezTo>
                    <a:cubicBezTo>
                      <a:pt x="266" y="194"/>
                      <a:pt x="293" y="122"/>
                      <a:pt x="260" y="84"/>
                    </a:cubicBezTo>
                    <a:cubicBezTo>
                      <a:pt x="233" y="34"/>
                      <a:pt x="161" y="-5"/>
                      <a:pt x="105" y="1"/>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1" name="Google Shape;1351;p45"/>
              <p:cNvSpPr/>
              <p:nvPr/>
            </p:nvSpPr>
            <p:spPr>
              <a:xfrm>
                <a:off x="-2242646" y="1816837"/>
                <a:ext cx="184008" cy="204452"/>
              </a:xfrm>
              <a:custGeom>
                <a:rect b="b" l="l" r="r" t="t"/>
                <a:pathLst>
                  <a:path extrusionOk="0" h="130" w="117">
                    <a:moveTo>
                      <a:pt x="111" y="106"/>
                    </a:moveTo>
                    <a:lnTo>
                      <a:pt x="111" y="106"/>
                    </a:lnTo>
                    <a:cubicBezTo>
                      <a:pt x="105" y="117"/>
                      <a:pt x="94" y="128"/>
                      <a:pt x="83" y="128"/>
                    </a:cubicBezTo>
                    <a:cubicBezTo>
                      <a:pt x="66" y="134"/>
                      <a:pt x="55" y="123"/>
                      <a:pt x="50" y="117"/>
                    </a:cubicBezTo>
                    <a:cubicBezTo>
                      <a:pt x="11" y="89"/>
                      <a:pt x="-33" y="12"/>
                      <a:pt x="39" y="1"/>
                    </a:cubicBezTo>
                    <a:cubicBezTo>
                      <a:pt x="94" y="-5"/>
                      <a:pt x="133" y="57"/>
                      <a:pt x="111" y="106"/>
                    </a:cubicBezTo>
                    <a:close/>
                  </a:path>
                </a:pathLst>
              </a:custGeom>
              <a:solidFill>
                <a:srgbClr val="F1EEE5">
                  <a:alpha val="10060"/>
                </a:srgbClr>
              </a:solidFill>
              <a:ln>
                <a:noFill/>
              </a:ln>
            </p:spPr>
            <p:txBody>
              <a:bodyPr anchorCtr="1" anchor="ctr" bIns="900" lIns="44400" spcFirstLastPara="1" rIns="44400" wrap="square" tIns="9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52" name="Google Shape;1352;p45"/>
              <p:cNvSpPr/>
              <p:nvPr/>
            </p:nvSpPr>
            <p:spPr>
              <a:xfrm>
                <a:off x="-813044" y="2005561"/>
                <a:ext cx="578761" cy="585046"/>
              </a:xfrm>
              <a:custGeom>
                <a:rect b="b" l="l" r="r" t="t"/>
                <a:pathLst>
                  <a:path extrusionOk="0" h="372" w="368">
                    <a:moveTo>
                      <a:pt x="225" y="368"/>
                    </a:moveTo>
                    <a:lnTo>
                      <a:pt x="225" y="368"/>
                    </a:lnTo>
                    <a:cubicBezTo>
                      <a:pt x="153" y="390"/>
                      <a:pt x="26" y="312"/>
                      <a:pt x="4" y="235"/>
                    </a:cubicBezTo>
                    <a:cubicBezTo>
                      <a:pt x="-19" y="157"/>
                      <a:pt x="59" y="25"/>
                      <a:pt x="136" y="3"/>
                    </a:cubicBezTo>
                    <a:cubicBezTo>
                      <a:pt x="214" y="-14"/>
                      <a:pt x="336" y="42"/>
                      <a:pt x="363" y="136"/>
                    </a:cubicBezTo>
                    <a:cubicBezTo>
                      <a:pt x="391" y="230"/>
                      <a:pt x="302" y="351"/>
                      <a:pt x="225" y="368"/>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3" name="Google Shape;1353;p45"/>
              <p:cNvSpPr/>
              <p:nvPr/>
            </p:nvSpPr>
            <p:spPr>
              <a:xfrm>
                <a:off x="-695090" y="2060606"/>
                <a:ext cx="429353" cy="448221"/>
              </a:xfrm>
              <a:custGeom>
                <a:rect b="b" l="l" r="r" t="t"/>
                <a:pathLst>
                  <a:path extrusionOk="0" h="285" w="273">
                    <a:moveTo>
                      <a:pt x="106" y="1"/>
                    </a:moveTo>
                    <a:lnTo>
                      <a:pt x="106" y="1"/>
                    </a:lnTo>
                    <a:cubicBezTo>
                      <a:pt x="45" y="7"/>
                      <a:pt x="0" y="67"/>
                      <a:pt x="0" y="128"/>
                    </a:cubicBezTo>
                    <a:cubicBezTo>
                      <a:pt x="0" y="189"/>
                      <a:pt x="45" y="244"/>
                      <a:pt x="100" y="272"/>
                    </a:cubicBezTo>
                    <a:cubicBezTo>
                      <a:pt x="123" y="283"/>
                      <a:pt x="150" y="289"/>
                      <a:pt x="172" y="283"/>
                    </a:cubicBezTo>
                    <a:cubicBezTo>
                      <a:pt x="200" y="277"/>
                      <a:pt x="222" y="255"/>
                      <a:pt x="238" y="233"/>
                    </a:cubicBezTo>
                    <a:cubicBezTo>
                      <a:pt x="266" y="195"/>
                      <a:pt x="288" y="128"/>
                      <a:pt x="261" y="84"/>
                    </a:cubicBezTo>
                    <a:cubicBezTo>
                      <a:pt x="227" y="40"/>
                      <a:pt x="161" y="-4"/>
                      <a:pt x="106" y="1"/>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4" name="Google Shape;1354;p45"/>
              <p:cNvSpPr/>
              <p:nvPr/>
            </p:nvSpPr>
            <p:spPr>
              <a:xfrm>
                <a:off x="-504791" y="2156541"/>
                <a:ext cx="182436" cy="201306"/>
              </a:xfrm>
              <a:custGeom>
                <a:rect b="b" l="l" r="r" t="t"/>
                <a:pathLst>
                  <a:path extrusionOk="0" h="128" w="116">
                    <a:moveTo>
                      <a:pt x="112" y="100"/>
                    </a:moveTo>
                    <a:lnTo>
                      <a:pt x="112" y="100"/>
                    </a:lnTo>
                    <a:cubicBezTo>
                      <a:pt x="106" y="111"/>
                      <a:pt x="96" y="122"/>
                      <a:pt x="79" y="128"/>
                    </a:cubicBezTo>
                    <a:cubicBezTo>
                      <a:pt x="67" y="128"/>
                      <a:pt x="57" y="122"/>
                      <a:pt x="46" y="111"/>
                    </a:cubicBezTo>
                    <a:cubicBezTo>
                      <a:pt x="12" y="89"/>
                      <a:pt x="-32" y="12"/>
                      <a:pt x="34" y="1"/>
                    </a:cubicBezTo>
                    <a:cubicBezTo>
                      <a:pt x="90" y="-10"/>
                      <a:pt x="128" y="50"/>
                      <a:pt x="112" y="100"/>
                    </a:cubicBezTo>
                    <a:close/>
                  </a:path>
                </a:pathLst>
              </a:custGeom>
              <a:solidFill>
                <a:srgbClr val="F1EEE5">
                  <a:alpha val="10060"/>
                </a:srgbClr>
              </a:solidFill>
              <a:ln>
                <a:noFill/>
              </a:ln>
            </p:spPr>
            <p:txBody>
              <a:bodyPr anchorCtr="1" anchor="ctr" bIns="550" lIns="44400" spcFirstLastPara="1" rIns="44400" wrap="square" tIns="5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55" name="Google Shape;1355;p45"/>
              <p:cNvSpPr/>
              <p:nvPr/>
            </p:nvSpPr>
            <p:spPr>
              <a:xfrm>
                <a:off x="-813044" y="2845385"/>
                <a:ext cx="578761" cy="588192"/>
              </a:xfrm>
              <a:custGeom>
                <a:rect b="b" l="l" r="r" t="t"/>
                <a:pathLst>
                  <a:path extrusionOk="0" h="374" w="368">
                    <a:moveTo>
                      <a:pt x="230" y="371"/>
                    </a:moveTo>
                    <a:lnTo>
                      <a:pt x="230" y="371"/>
                    </a:lnTo>
                    <a:cubicBezTo>
                      <a:pt x="153" y="392"/>
                      <a:pt x="26" y="309"/>
                      <a:pt x="4" y="238"/>
                    </a:cubicBezTo>
                    <a:cubicBezTo>
                      <a:pt x="-19" y="160"/>
                      <a:pt x="59" y="28"/>
                      <a:pt x="136" y="5"/>
                    </a:cubicBezTo>
                    <a:cubicBezTo>
                      <a:pt x="214" y="-17"/>
                      <a:pt x="341" y="39"/>
                      <a:pt x="363" y="138"/>
                    </a:cubicBezTo>
                    <a:cubicBezTo>
                      <a:pt x="391" y="232"/>
                      <a:pt x="302" y="348"/>
                      <a:pt x="230" y="371"/>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6" name="Google Shape;1356;p45"/>
              <p:cNvSpPr/>
              <p:nvPr/>
            </p:nvSpPr>
            <p:spPr>
              <a:xfrm>
                <a:off x="-695090" y="2905148"/>
                <a:ext cx="429353" cy="438785"/>
              </a:xfrm>
              <a:custGeom>
                <a:rect b="b" l="l" r="r" t="t"/>
                <a:pathLst>
                  <a:path extrusionOk="0" h="279" w="273">
                    <a:moveTo>
                      <a:pt x="106" y="1"/>
                    </a:moveTo>
                    <a:lnTo>
                      <a:pt x="106" y="1"/>
                    </a:lnTo>
                    <a:cubicBezTo>
                      <a:pt x="45" y="6"/>
                      <a:pt x="0" y="67"/>
                      <a:pt x="0" y="128"/>
                    </a:cubicBezTo>
                    <a:cubicBezTo>
                      <a:pt x="0" y="189"/>
                      <a:pt x="45" y="238"/>
                      <a:pt x="100" y="266"/>
                    </a:cubicBezTo>
                    <a:cubicBezTo>
                      <a:pt x="123" y="277"/>
                      <a:pt x="150" y="283"/>
                      <a:pt x="172" y="277"/>
                    </a:cubicBezTo>
                    <a:cubicBezTo>
                      <a:pt x="200" y="271"/>
                      <a:pt x="222" y="249"/>
                      <a:pt x="238" y="227"/>
                    </a:cubicBezTo>
                    <a:cubicBezTo>
                      <a:pt x="266" y="189"/>
                      <a:pt x="288" y="122"/>
                      <a:pt x="261" y="78"/>
                    </a:cubicBezTo>
                    <a:cubicBezTo>
                      <a:pt x="227" y="34"/>
                      <a:pt x="161" y="-5"/>
                      <a:pt x="106" y="1"/>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7" name="Google Shape;1357;p45"/>
              <p:cNvSpPr/>
              <p:nvPr/>
            </p:nvSpPr>
            <p:spPr>
              <a:xfrm>
                <a:off x="-503219" y="2991647"/>
                <a:ext cx="180863" cy="201306"/>
              </a:xfrm>
              <a:custGeom>
                <a:rect b="b" l="l" r="r" t="t"/>
                <a:pathLst>
                  <a:path extrusionOk="0" h="128" w="115">
                    <a:moveTo>
                      <a:pt x="111" y="100"/>
                    </a:moveTo>
                    <a:lnTo>
                      <a:pt x="111" y="100"/>
                    </a:lnTo>
                    <a:cubicBezTo>
                      <a:pt x="105" y="117"/>
                      <a:pt x="95" y="128"/>
                      <a:pt x="78" y="128"/>
                    </a:cubicBezTo>
                    <a:cubicBezTo>
                      <a:pt x="66" y="128"/>
                      <a:pt x="56" y="122"/>
                      <a:pt x="45" y="117"/>
                    </a:cubicBezTo>
                    <a:cubicBezTo>
                      <a:pt x="11" y="89"/>
                      <a:pt x="-33" y="12"/>
                      <a:pt x="39" y="1"/>
                    </a:cubicBezTo>
                    <a:cubicBezTo>
                      <a:pt x="89" y="-10"/>
                      <a:pt x="127" y="56"/>
                      <a:pt x="111" y="100"/>
                    </a:cubicBezTo>
                    <a:close/>
                  </a:path>
                </a:pathLst>
              </a:custGeom>
              <a:solidFill>
                <a:srgbClr val="F1EEE5">
                  <a:alpha val="10060"/>
                </a:srgbClr>
              </a:solidFill>
              <a:ln>
                <a:noFill/>
              </a:ln>
            </p:spPr>
            <p:txBody>
              <a:bodyPr anchorCtr="1" anchor="ctr" bIns="550" lIns="44400" spcFirstLastPara="1" rIns="44400" wrap="square" tIns="5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58" name="Google Shape;1358;p45"/>
              <p:cNvSpPr/>
              <p:nvPr/>
            </p:nvSpPr>
            <p:spPr>
              <a:xfrm>
                <a:off x="-2011456" y="3142626"/>
                <a:ext cx="586625" cy="586619"/>
              </a:xfrm>
              <a:custGeom>
                <a:rect b="b" l="l" r="r" t="t"/>
                <a:pathLst>
                  <a:path extrusionOk="0" h="373" w="373">
                    <a:moveTo>
                      <a:pt x="229" y="370"/>
                    </a:moveTo>
                    <a:lnTo>
                      <a:pt x="229" y="370"/>
                    </a:lnTo>
                    <a:cubicBezTo>
                      <a:pt x="152" y="391"/>
                      <a:pt x="24" y="314"/>
                      <a:pt x="2" y="237"/>
                    </a:cubicBezTo>
                    <a:cubicBezTo>
                      <a:pt x="-14" y="159"/>
                      <a:pt x="58" y="26"/>
                      <a:pt x="135" y="4"/>
                    </a:cubicBezTo>
                    <a:cubicBezTo>
                      <a:pt x="212" y="-18"/>
                      <a:pt x="340" y="43"/>
                      <a:pt x="367" y="137"/>
                    </a:cubicBezTo>
                    <a:cubicBezTo>
                      <a:pt x="395" y="231"/>
                      <a:pt x="306" y="347"/>
                      <a:pt x="229" y="370"/>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59" name="Google Shape;1359;p45"/>
              <p:cNvSpPr/>
              <p:nvPr/>
            </p:nvSpPr>
            <p:spPr>
              <a:xfrm>
                <a:off x="-1887211" y="3200816"/>
                <a:ext cx="426207" cy="448221"/>
              </a:xfrm>
              <a:custGeom>
                <a:rect b="b" l="l" r="r" t="t"/>
                <a:pathLst>
                  <a:path extrusionOk="0" h="285" w="271">
                    <a:moveTo>
                      <a:pt x="100" y="1"/>
                    </a:moveTo>
                    <a:lnTo>
                      <a:pt x="100" y="1"/>
                    </a:lnTo>
                    <a:cubicBezTo>
                      <a:pt x="45" y="6"/>
                      <a:pt x="-5" y="67"/>
                      <a:pt x="1" y="128"/>
                    </a:cubicBezTo>
                    <a:cubicBezTo>
                      <a:pt x="1" y="189"/>
                      <a:pt x="39" y="244"/>
                      <a:pt x="95" y="271"/>
                    </a:cubicBezTo>
                    <a:cubicBezTo>
                      <a:pt x="122" y="283"/>
                      <a:pt x="145" y="288"/>
                      <a:pt x="172" y="283"/>
                    </a:cubicBezTo>
                    <a:cubicBezTo>
                      <a:pt x="200" y="277"/>
                      <a:pt x="222" y="255"/>
                      <a:pt x="239" y="233"/>
                    </a:cubicBezTo>
                    <a:cubicBezTo>
                      <a:pt x="261" y="194"/>
                      <a:pt x="288" y="122"/>
                      <a:pt x="255" y="83"/>
                    </a:cubicBezTo>
                    <a:cubicBezTo>
                      <a:pt x="227" y="39"/>
                      <a:pt x="161" y="-5"/>
                      <a:pt x="100" y="1"/>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0" name="Google Shape;1360;p45"/>
              <p:cNvSpPr/>
              <p:nvPr/>
            </p:nvSpPr>
            <p:spPr>
              <a:xfrm>
                <a:off x="-1696912" y="3287315"/>
                <a:ext cx="177717" cy="210742"/>
              </a:xfrm>
              <a:custGeom>
                <a:rect b="b" l="l" r="r" t="t"/>
                <a:pathLst>
                  <a:path extrusionOk="0" h="134" w="113">
                    <a:moveTo>
                      <a:pt x="106" y="106"/>
                    </a:moveTo>
                    <a:lnTo>
                      <a:pt x="106" y="106"/>
                    </a:lnTo>
                    <a:cubicBezTo>
                      <a:pt x="101" y="117"/>
                      <a:pt x="90" y="128"/>
                      <a:pt x="79" y="134"/>
                    </a:cubicBezTo>
                    <a:cubicBezTo>
                      <a:pt x="68" y="134"/>
                      <a:pt x="51" y="128"/>
                      <a:pt x="46" y="117"/>
                    </a:cubicBezTo>
                    <a:cubicBezTo>
                      <a:pt x="12" y="95"/>
                      <a:pt x="-32" y="12"/>
                      <a:pt x="35" y="1"/>
                    </a:cubicBezTo>
                    <a:cubicBezTo>
                      <a:pt x="90" y="-5"/>
                      <a:pt x="129" y="56"/>
                      <a:pt x="106" y="106"/>
                    </a:cubicBezTo>
                    <a:close/>
                  </a:path>
                </a:pathLst>
              </a:custGeom>
              <a:solidFill>
                <a:srgbClr val="F1EEE5">
                  <a:alpha val="10060"/>
                </a:srgbClr>
              </a:solidFill>
              <a:ln>
                <a:noFill/>
              </a:ln>
            </p:spPr>
            <p:txBody>
              <a:bodyPr anchorCtr="1" anchor="ctr" bIns="1600" lIns="44400" spcFirstLastPara="1" rIns="44400" wrap="square" tIns="16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61" name="Google Shape;1361;p45"/>
              <p:cNvSpPr/>
              <p:nvPr/>
            </p:nvSpPr>
            <p:spPr>
              <a:xfrm>
                <a:off x="-2181310" y="1393779"/>
                <a:ext cx="912178" cy="921605"/>
              </a:xfrm>
              <a:custGeom>
                <a:rect b="b" l="l" r="r" t="t"/>
                <a:pathLst>
                  <a:path extrusionOk="0" h="586" w="580">
                    <a:moveTo>
                      <a:pt x="547" y="458"/>
                    </a:moveTo>
                    <a:lnTo>
                      <a:pt x="547" y="458"/>
                    </a:lnTo>
                    <a:cubicBezTo>
                      <a:pt x="481" y="569"/>
                      <a:pt x="243" y="624"/>
                      <a:pt x="132" y="558"/>
                    </a:cubicBezTo>
                    <a:cubicBezTo>
                      <a:pt x="22" y="491"/>
                      <a:pt x="-39" y="248"/>
                      <a:pt x="27" y="137"/>
                    </a:cubicBezTo>
                    <a:cubicBezTo>
                      <a:pt x="94" y="27"/>
                      <a:pt x="304" y="-45"/>
                      <a:pt x="442" y="32"/>
                    </a:cubicBezTo>
                    <a:cubicBezTo>
                      <a:pt x="581" y="115"/>
                      <a:pt x="614" y="347"/>
                      <a:pt x="547" y="458"/>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2" name="Google Shape;1362;p45"/>
              <p:cNvSpPr/>
              <p:nvPr/>
            </p:nvSpPr>
            <p:spPr>
              <a:xfrm>
                <a:off x="-2064928" y="1462978"/>
                <a:ext cx="723451" cy="655818"/>
              </a:xfrm>
              <a:custGeom>
                <a:rect b="b" l="l" r="r" t="t"/>
                <a:pathLst>
                  <a:path extrusionOk="0" h="417" w="460">
                    <a:moveTo>
                      <a:pt x="42" y="82"/>
                    </a:moveTo>
                    <a:lnTo>
                      <a:pt x="42" y="82"/>
                    </a:lnTo>
                    <a:cubicBezTo>
                      <a:pt x="-24" y="159"/>
                      <a:pt x="-8" y="282"/>
                      <a:pt x="64" y="348"/>
                    </a:cubicBezTo>
                    <a:cubicBezTo>
                      <a:pt x="131" y="420"/>
                      <a:pt x="241" y="431"/>
                      <a:pt x="335" y="403"/>
                    </a:cubicBezTo>
                    <a:cubicBezTo>
                      <a:pt x="374" y="387"/>
                      <a:pt x="413" y="364"/>
                      <a:pt x="434" y="331"/>
                    </a:cubicBezTo>
                    <a:cubicBezTo>
                      <a:pt x="463" y="292"/>
                      <a:pt x="463" y="243"/>
                      <a:pt x="457" y="198"/>
                    </a:cubicBezTo>
                    <a:cubicBezTo>
                      <a:pt x="446" y="126"/>
                      <a:pt x="396" y="16"/>
                      <a:pt x="313" y="5"/>
                    </a:cubicBezTo>
                    <a:cubicBezTo>
                      <a:pt x="225" y="-12"/>
                      <a:pt x="102" y="10"/>
                      <a:pt x="42" y="82"/>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3" name="Google Shape;1363;p45"/>
              <p:cNvSpPr/>
              <p:nvPr/>
            </p:nvSpPr>
            <p:spPr>
              <a:xfrm>
                <a:off x="-1830593" y="1538468"/>
                <a:ext cx="350717" cy="264214"/>
              </a:xfrm>
              <a:custGeom>
                <a:rect b="b" l="l" r="r" t="t"/>
                <a:pathLst>
                  <a:path extrusionOk="0" h="168" w="223">
                    <a:moveTo>
                      <a:pt x="219" y="78"/>
                    </a:moveTo>
                    <a:lnTo>
                      <a:pt x="219" y="78"/>
                    </a:lnTo>
                    <a:cubicBezTo>
                      <a:pt x="225" y="101"/>
                      <a:pt x="225" y="123"/>
                      <a:pt x="214" y="145"/>
                    </a:cubicBezTo>
                    <a:cubicBezTo>
                      <a:pt x="197" y="156"/>
                      <a:pt x="181" y="161"/>
                      <a:pt x="158" y="167"/>
                    </a:cubicBezTo>
                    <a:cubicBezTo>
                      <a:pt x="92" y="172"/>
                      <a:pt x="-52" y="134"/>
                      <a:pt x="20" y="40"/>
                    </a:cubicBezTo>
                    <a:cubicBezTo>
                      <a:pt x="70" y="-32"/>
                      <a:pt x="186" y="1"/>
                      <a:pt x="219" y="78"/>
                    </a:cubicBezTo>
                    <a:close/>
                  </a:path>
                </a:pathLst>
              </a:custGeom>
              <a:solidFill>
                <a:srgbClr val="F1EEE5">
                  <a:alpha val="10060"/>
                </a:srgbClr>
              </a:solidFill>
              <a:ln>
                <a:noFill/>
              </a:ln>
            </p:spPr>
            <p:txBody>
              <a:bodyPr anchorCtr="1" anchor="ctr" bIns="7650" lIns="44400" spcFirstLastPara="1" rIns="44400" wrap="square" tIns="76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64" name="Google Shape;1364;p45"/>
              <p:cNvSpPr/>
              <p:nvPr/>
            </p:nvSpPr>
            <p:spPr>
              <a:xfrm>
                <a:off x="-2678289" y="2052742"/>
                <a:ext cx="827251" cy="827243"/>
              </a:xfrm>
              <a:custGeom>
                <a:rect b="b" l="l" r="r" t="t"/>
                <a:pathLst>
                  <a:path extrusionOk="0" h="526" w="526">
                    <a:moveTo>
                      <a:pt x="526" y="260"/>
                    </a:moveTo>
                    <a:lnTo>
                      <a:pt x="526" y="260"/>
                    </a:lnTo>
                    <a:cubicBezTo>
                      <a:pt x="531" y="371"/>
                      <a:pt x="388" y="520"/>
                      <a:pt x="277" y="526"/>
                    </a:cubicBezTo>
                    <a:cubicBezTo>
                      <a:pt x="166" y="532"/>
                      <a:pt x="6" y="388"/>
                      <a:pt x="0" y="277"/>
                    </a:cubicBezTo>
                    <a:cubicBezTo>
                      <a:pt x="-5" y="161"/>
                      <a:pt x="116" y="6"/>
                      <a:pt x="255" y="1"/>
                    </a:cubicBezTo>
                    <a:cubicBezTo>
                      <a:pt x="393" y="-5"/>
                      <a:pt x="521" y="150"/>
                      <a:pt x="526" y="260"/>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5" name="Google Shape;1365;p45"/>
              <p:cNvSpPr/>
              <p:nvPr/>
            </p:nvSpPr>
            <p:spPr>
              <a:xfrm>
                <a:off x="-2583926" y="2103069"/>
                <a:ext cx="636952" cy="591337"/>
              </a:xfrm>
              <a:custGeom>
                <a:rect b="b" l="l" r="r" t="t"/>
                <a:pathLst>
                  <a:path extrusionOk="0" h="376" w="405">
                    <a:moveTo>
                      <a:pt x="1" y="189"/>
                    </a:moveTo>
                    <a:lnTo>
                      <a:pt x="1" y="189"/>
                    </a:lnTo>
                    <a:cubicBezTo>
                      <a:pt x="-10" y="278"/>
                      <a:pt x="56" y="356"/>
                      <a:pt x="139" y="372"/>
                    </a:cubicBezTo>
                    <a:cubicBezTo>
                      <a:pt x="223" y="389"/>
                      <a:pt x="311" y="350"/>
                      <a:pt x="361" y="283"/>
                    </a:cubicBezTo>
                    <a:cubicBezTo>
                      <a:pt x="388" y="256"/>
                      <a:pt x="405" y="223"/>
                      <a:pt x="405" y="184"/>
                    </a:cubicBezTo>
                    <a:cubicBezTo>
                      <a:pt x="405" y="145"/>
                      <a:pt x="383" y="107"/>
                      <a:pt x="355" y="79"/>
                    </a:cubicBezTo>
                    <a:cubicBezTo>
                      <a:pt x="311" y="35"/>
                      <a:pt x="228" y="-20"/>
                      <a:pt x="162" y="7"/>
                    </a:cubicBezTo>
                    <a:cubicBezTo>
                      <a:pt x="90" y="35"/>
                      <a:pt x="7" y="112"/>
                      <a:pt x="1" y="189"/>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6" name="Google Shape;1366;p45"/>
              <p:cNvSpPr/>
              <p:nvPr/>
            </p:nvSpPr>
            <p:spPr>
              <a:xfrm>
                <a:off x="-2434517" y="2181704"/>
                <a:ext cx="295671" cy="235906"/>
              </a:xfrm>
              <a:custGeom>
                <a:rect b="b" l="l" r="r" t="t"/>
                <a:pathLst>
                  <a:path extrusionOk="0" h="150" w="188">
                    <a:moveTo>
                      <a:pt x="161" y="18"/>
                    </a:moveTo>
                    <a:lnTo>
                      <a:pt x="161" y="18"/>
                    </a:lnTo>
                    <a:cubicBezTo>
                      <a:pt x="177" y="29"/>
                      <a:pt x="188" y="51"/>
                      <a:pt x="188" y="68"/>
                    </a:cubicBezTo>
                    <a:cubicBezTo>
                      <a:pt x="183" y="84"/>
                      <a:pt x="172" y="101"/>
                      <a:pt x="161" y="112"/>
                    </a:cubicBezTo>
                    <a:cubicBezTo>
                      <a:pt x="117" y="151"/>
                      <a:pt x="-5" y="184"/>
                      <a:pt x="0" y="84"/>
                    </a:cubicBezTo>
                    <a:cubicBezTo>
                      <a:pt x="6" y="7"/>
                      <a:pt x="100" y="-21"/>
                      <a:pt x="161" y="18"/>
                    </a:cubicBezTo>
                    <a:close/>
                  </a:path>
                </a:pathLst>
              </a:custGeom>
              <a:solidFill>
                <a:srgbClr val="F1EEE5">
                  <a:alpha val="10060"/>
                </a:srgbClr>
              </a:solidFill>
              <a:ln>
                <a:noFill/>
              </a:ln>
            </p:spPr>
            <p:txBody>
              <a:bodyPr anchorCtr="1" anchor="ctr" bIns="4425" lIns="44400" spcFirstLastPara="1" rIns="44400" wrap="square" tIns="442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67" name="Google Shape;1367;p45"/>
              <p:cNvSpPr/>
              <p:nvPr/>
            </p:nvSpPr>
            <p:spPr>
              <a:xfrm>
                <a:off x="-1055243" y="2370429"/>
                <a:ext cx="816242" cy="824097"/>
              </a:xfrm>
              <a:custGeom>
                <a:rect b="b" l="l" r="r" t="t"/>
                <a:pathLst>
                  <a:path extrusionOk="0" h="524" w="519">
                    <a:moveTo>
                      <a:pt x="517" y="307"/>
                    </a:moveTo>
                    <a:lnTo>
                      <a:pt x="517" y="307"/>
                    </a:lnTo>
                    <a:cubicBezTo>
                      <a:pt x="501" y="418"/>
                      <a:pt x="329" y="540"/>
                      <a:pt x="219" y="523"/>
                    </a:cubicBezTo>
                    <a:cubicBezTo>
                      <a:pt x="108" y="506"/>
                      <a:pt x="-19" y="330"/>
                      <a:pt x="3" y="219"/>
                    </a:cubicBezTo>
                    <a:cubicBezTo>
                      <a:pt x="20" y="108"/>
                      <a:pt x="163" y="-19"/>
                      <a:pt x="302" y="3"/>
                    </a:cubicBezTo>
                    <a:cubicBezTo>
                      <a:pt x="434" y="25"/>
                      <a:pt x="534" y="197"/>
                      <a:pt x="517" y="307"/>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8" name="Google Shape;1368;p45"/>
              <p:cNvSpPr/>
              <p:nvPr/>
            </p:nvSpPr>
            <p:spPr>
              <a:xfrm>
                <a:off x="-959307" y="2414464"/>
                <a:ext cx="636952" cy="588192"/>
              </a:xfrm>
              <a:custGeom>
                <a:rect b="b" l="l" r="r" t="t"/>
                <a:pathLst>
                  <a:path extrusionOk="0" h="374" w="405">
                    <a:moveTo>
                      <a:pt x="8" y="152"/>
                    </a:moveTo>
                    <a:lnTo>
                      <a:pt x="8" y="152"/>
                    </a:lnTo>
                    <a:cubicBezTo>
                      <a:pt x="-20" y="235"/>
                      <a:pt x="30" y="329"/>
                      <a:pt x="108" y="362"/>
                    </a:cubicBezTo>
                    <a:cubicBezTo>
                      <a:pt x="185" y="390"/>
                      <a:pt x="279" y="368"/>
                      <a:pt x="346" y="313"/>
                    </a:cubicBezTo>
                    <a:cubicBezTo>
                      <a:pt x="373" y="290"/>
                      <a:pt x="395" y="263"/>
                      <a:pt x="401" y="224"/>
                    </a:cubicBezTo>
                    <a:cubicBezTo>
                      <a:pt x="412" y="185"/>
                      <a:pt x="395" y="146"/>
                      <a:pt x="379" y="114"/>
                    </a:cubicBezTo>
                    <a:cubicBezTo>
                      <a:pt x="346" y="58"/>
                      <a:pt x="268" y="-14"/>
                      <a:pt x="196" y="3"/>
                    </a:cubicBezTo>
                    <a:cubicBezTo>
                      <a:pt x="124" y="19"/>
                      <a:pt x="30" y="80"/>
                      <a:pt x="8" y="152"/>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69" name="Google Shape;1369;p45"/>
              <p:cNvSpPr/>
              <p:nvPr/>
            </p:nvSpPr>
            <p:spPr>
              <a:xfrm>
                <a:off x="-794172" y="2494672"/>
                <a:ext cx="303535" cy="224897"/>
              </a:xfrm>
              <a:custGeom>
                <a:rect b="b" l="l" r="r" t="t"/>
                <a:pathLst>
                  <a:path extrusionOk="0" h="143" w="193">
                    <a:moveTo>
                      <a:pt x="174" y="34"/>
                    </a:moveTo>
                    <a:lnTo>
                      <a:pt x="174" y="34"/>
                    </a:lnTo>
                    <a:cubicBezTo>
                      <a:pt x="191" y="46"/>
                      <a:pt x="196" y="68"/>
                      <a:pt x="191" y="84"/>
                    </a:cubicBezTo>
                    <a:cubicBezTo>
                      <a:pt x="186" y="101"/>
                      <a:pt x="169" y="112"/>
                      <a:pt x="157" y="123"/>
                    </a:cubicBezTo>
                    <a:cubicBezTo>
                      <a:pt x="108" y="151"/>
                      <a:pt x="-19" y="162"/>
                      <a:pt x="3" y="68"/>
                    </a:cubicBezTo>
                    <a:cubicBezTo>
                      <a:pt x="25" y="-10"/>
                      <a:pt x="124" y="-21"/>
                      <a:pt x="174" y="34"/>
                    </a:cubicBezTo>
                    <a:close/>
                  </a:path>
                </a:pathLst>
              </a:custGeom>
              <a:solidFill>
                <a:srgbClr val="F1EEE5">
                  <a:alpha val="10060"/>
                </a:srgbClr>
              </a:solidFill>
              <a:ln>
                <a:noFill/>
              </a:ln>
            </p:spPr>
            <p:txBody>
              <a:bodyPr anchorCtr="1" anchor="ctr" bIns="3200" lIns="44400" spcFirstLastPara="1" rIns="44400" wrap="square" tIns="32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70" name="Google Shape;1370;p45"/>
              <p:cNvSpPr/>
              <p:nvPr/>
            </p:nvSpPr>
            <p:spPr>
              <a:xfrm>
                <a:off x="-2459681" y="2815504"/>
                <a:ext cx="814669" cy="805225"/>
              </a:xfrm>
              <a:custGeom>
                <a:rect b="b" l="l" r="r" t="t"/>
                <a:pathLst>
                  <a:path extrusionOk="0" h="512" w="518">
                    <a:moveTo>
                      <a:pt x="509" y="173"/>
                    </a:moveTo>
                    <a:lnTo>
                      <a:pt x="509" y="173"/>
                    </a:lnTo>
                    <a:cubicBezTo>
                      <a:pt x="547" y="273"/>
                      <a:pt x="459" y="461"/>
                      <a:pt x="353" y="500"/>
                    </a:cubicBezTo>
                    <a:cubicBezTo>
                      <a:pt x="249" y="544"/>
                      <a:pt x="55" y="456"/>
                      <a:pt x="11" y="351"/>
                    </a:cubicBezTo>
                    <a:cubicBezTo>
                      <a:pt x="-28" y="246"/>
                      <a:pt x="39" y="63"/>
                      <a:pt x="165" y="13"/>
                    </a:cubicBezTo>
                    <a:cubicBezTo>
                      <a:pt x="293" y="-37"/>
                      <a:pt x="470" y="68"/>
                      <a:pt x="509" y="173"/>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1" name="Google Shape;1371;p45"/>
              <p:cNvSpPr/>
              <p:nvPr/>
            </p:nvSpPr>
            <p:spPr>
              <a:xfrm>
                <a:off x="-2384190" y="2862685"/>
                <a:ext cx="611788" cy="602346"/>
              </a:xfrm>
              <a:custGeom>
                <a:rect b="b" l="l" r="r" t="t"/>
                <a:pathLst>
                  <a:path extrusionOk="0" h="383" w="389">
                    <a:moveTo>
                      <a:pt x="2" y="254"/>
                    </a:moveTo>
                    <a:lnTo>
                      <a:pt x="2" y="254"/>
                    </a:lnTo>
                    <a:cubicBezTo>
                      <a:pt x="18" y="337"/>
                      <a:pt x="112" y="392"/>
                      <a:pt x="195" y="381"/>
                    </a:cubicBezTo>
                    <a:cubicBezTo>
                      <a:pt x="278" y="370"/>
                      <a:pt x="350" y="304"/>
                      <a:pt x="378" y="227"/>
                    </a:cubicBezTo>
                    <a:cubicBezTo>
                      <a:pt x="389" y="193"/>
                      <a:pt x="394" y="155"/>
                      <a:pt x="383" y="122"/>
                    </a:cubicBezTo>
                    <a:cubicBezTo>
                      <a:pt x="372" y="83"/>
                      <a:pt x="339" y="55"/>
                      <a:pt x="305" y="38"/>
                    </a:cubicBezTo>
                    <a:cubicBezTo>
                      <a:pt x="250" y="5"/>
                      <a:pt x="151" y="-22"/>
                      <a:pt x="96" y="28"/>
                    </a:cubicBezTo>
                    <a:cubicBezTo>
                      <a:pt x="35" y="77"/>
                      <a:pt x="-9" y="177"/>
                      <a:pt x="2" y="254"/>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2" name="Google Shape;1372;p45"/>
              <p:cNvSpPr/>
              <p:nvPr/>
            </p:nvSpPr>
            <p:spPr>
              <a:xfrm>
                <a:off x="-2272527" y="2942893"/>
                <a:ext cx="281517" cy="261069"/>
              </a:xfrm>
              <a:custGeom>
                <a:rect b="b" l="l" r="r" t="t"/>
                <a:pathLst>
                  <a:path extrusionOk="0" h="166" w="179">
                    <a:moveTo>
                      <a:pt x="135" y="4"/>
                    </a:moveTo>
                    <a:lnTo>
                      <a:pt x="135" y="4"/>
                    </a:lnTo>
                    <a:cubicBezTo>
                      <a:pt x="157" y="10"/>
                      <a:pt x="174" y="26"/>
                      <a:pt x="179" y="43"/>
                    </a:cubicBezTo>
                    <a:cubicBezTo>
                      <a:pt x="179" y="60"/>
                      <a:pt x="174" y="76"/>
                      <a:pt x="163" y="92"/>
                    </a:cubicBezTo>
                    <a:cubicBezTo>
                      <a:pt x="135" y="142"/>
                      <a:pt x="30" y="214"/>
                      <a:pt x="2" y="120"/>
                    </a:cubicBezTo>
                    <a:cubicBezTo>
                      <a:pt x="-14" y="48"/>
                      <a:pt x="69" y="-18"/>
                      <a:pt x="135" y="4"/>
                    </a:cubicBezTo>
                    <a:close/>
                  </a:path>
                </a:pathLst>
              </a:custGeom>
              <a:solidFill>
                <a:srgbClr val="F1EEE5">
                  <a:alpha val="10060"/>
                </a:srgbClr>
              </a:solidFill>
              <a:ln>
                <a:noFill/>
              </a:ln>
            </p:spPr>
            <p:txBody>
              <a:bodyPr anchorCtr="1" anchor="ctr" bIns="7275" lIns="44400" spcFirstLastPara="1" rIns="44400" wrap="square" tIns="72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73" name="Google Shape;1373;p45"/>
              <p:cNvSpPr/>
              <p:nvPr/>
            </p:nvSpPr>
            <p:spPr>
              <a:xfrm>
                <a:off x="-1891929" y="2173841"/>
                <a:ext cx="918468" cy="909023"/>
              </a:xfrm>
              <a:custGeom>
                <a:rect b="b" l="l" r="r" t="t"/>
                <a:pathLst>
                  <a:path extrusionOk="0" h="578" w="584">
                    <a:moveTo>
                      <a:pt x="546" y="123"/>
                    </a:moveTo>
                    <a:lnTo>
                      <a:pt x="546" y="123"/>
                    </a:lnTo>
                    <a:cubicBezTo>
                      <a:pt x="623" y="228"/>
                      <a:pt x="573" y="460"/>
                      <a:pt x="468" y="537"/>
                    </a:cubicBezTo>
                    <a:cubicBezTo>
                      <a:pt x="363" y="615"/>
                      <a:pt x="120" y="576"/>
                      <a:pt x="42" y="471"/>
                    </a:cubicBezTo>
                    <a:cubicBezTo>
                      <a:pt x="-29" y="366"/>
                      <a:pt x="-13" y="139"/>
                      <a:pt x="115" y="45"/>
                    </a:cubicBezTo>
                    <a:cubicBezTo>
                      <a:pt x="242" y="-49"/>
                      <a:pt x="468" y="17"/>
                      <a:pt x="546" y="123"/>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4" name="Google Shape;1374;p45"/>
              <p:cNvSpPr/>
              <p:nvPr/>
            </p:nvSpPr>
            <p:spPr>
              <a:xfrm>
                <a:off x="-1816439" y="2235176"/>
                <a:ext cx="680988" cy="698281"/>
              </a:xfrm>
              <a:custGeom>
                <a:rect b="b" l="l" r="r" t="t"/>
                <a:pathLst>
                  <a:path extrusionOk="0" h="444" w="433">
                    <a:moveTo>
                      <a:pt x="22" y="343"/>
                    </a:moveTo>
                    <a:lnTo>
                      <a:pt x="22" y="343"/>
                    </a:lnTo>
                    <a:cubicBezTo>
                      <a:pt x="67" y="432"/>
                      <a:pt x="182" y="465"/>
                      <a:pt x="271" y="432"/>
                    </a:cubicBezTo>
                    <a:cubicBezTo>
                      <a:pt x="365" y="393"/>
                      <a:pt x="420" y="299"/>
                      <a:pt x="431" y="199"/>
                    </a:cubicBezTo>
                    <a:cubicBezTo>
                      <a:pt x="437" y="161"/>
                      <a:pt x="431" y="111"/>
                      <a:pt x="404" y="78"/>
                    </a:cubicBezTo>
                    <a:cubicBezTo>
                      <a:pt x="382" y="39"/>
                      <a:pt x="337" y="23"/>
                      <a:pt x="293" y="11"/>
                    </a:cubicBezTo>
                    <a:cubicBezTo>
                      <a:pt x="221" y="-10"/>
                      <a:pt x="105" y="-5"/>
                      <a:pt x="55" y="61"/>
                    </a:cubicBezTo>
                    <a:cubicBezTo>
                      <a:pt x="6" y="133"/>
                      <a:pt x="-22" y="260"/>
                      <a:pt x="22" y="343"/>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5" name="Google Shape;1375;p45"/>
              <p:cNvSpPr/>
              <p:nvPr/>
            </p:nvSpPr>
            <p:spPr>
              <a:xfrm>
                <a:off x="-1715785" y="2331111"/>
                <a:ext cx="294099" cy="330268"/>
              </a:xfrm>
              <a:custGeom>
                <a:rect b="b" l="l" r="r" t="t"/>
                <a:pathLst>
                  <a:path extrusionOk="0" h="210" w="187">
                    <a:moveTo>
                      <a:pt x="124" y="0"/>
                    </a:moveTo>
                    <a:lnTo>
                      <a:pt x="124" y="0"/>
                    </a:lnTo>
                    <a:cubicBezTo>
                      <a:pt x="146" y="0"/>
                      <a:pt x="174" y="11"/>
                      <a:pt x="185" y="34"/>
                    </a:cubicBezTo>
                    <a:cubicBezTo>
                      <a:pt x="191" y="50"/>
                      <a:pt x="185" y="72"/>
                      <a:pt x="185" y="89"/>
                    </a:cubicBezTo>
                    <a:cubicBezTo>
                      <a:pt x="163" y="155"/>
                      <a:pt x="69" y="271"/>
                      <a:pt x="13" y="172"/>
                    </a:cubicBezTo>
                    <a:cubicBezTo>
                      <a:pt x="-31" y="89"/>
                      <a:pt x="41" y="-5"/>
                      <a:pt x="124" y="0"/>
                    </a:cubicBezTo>
                    <a:close/>
                  </a:path>
                </a:pathLst>
              </a:custGeom>
              <a:solidFill>
                <a:srgbClr val="F1EEE5">
                  <a:alpha val="10060"/>
                </a:srgbClr>
              </a:solidFill>
              <a:ln>
                <a:noFill/>
              </a:ln>
            </p:spPr>
            <p:txBody>
              <a:bodyPr anchorCtr="1" anchor="ctr" bIns="15075" lIns="44400" spcFirstLastPara="1" rIns="44400" wrap="square" tIns="15075">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76" name="Google Shape;1376;p45"/>
              <p:cNvSpPr/>
              <p:nvPr/>
            </p:nvSpPr>
            <p:spPr>
              <a:xfrm>
                <a:off x="-1335187" y="1491287"/>
                <a:ext cx="948350" cy="945196"/>
              </a:xfrm>
              <a:custGeom>
                <a:rect b="b" l="l" r="r" t="t"/>
                <a:pathLst>
                  <a:path extrusionOk="0" h="601" w="603">
                    <a:moveTo>
                      <a:pt x="595" y="225"/>
                    </a:moveTo>
                    <a:lnTo>
                      <a:pt x="595" y="225"/>
                    </a:lnTo>
                    <a:cubicBezTo>
                      <a:pt x="634" y="352"/>
                      <a:pt x="513" y="557"/>
                      <a:pt x="386" y="595"/>
                    </a:cubicBezTo>
                    <a:cubicBezTo>
                      <a:pt x="264" y="628"/>
                      <a:pt x="43" y="512"/>
                      <a:pt x="9" y="385"/>
                    </a:cubicBezTo>
                    <a:cubicBezTo>
                      <a:pt x="-30" y="264"/>
                      <a:pt x="65" y="53"/>
                      <a:pt x="214" y="9"/>
                    </a:cubicBezTo>
                    <a:cubicBezTo>
                      <a:pt x="369" y="-35"/>
                      <a:pt x="562" y="103"/>
                      <a:pt x="595" y="225"/>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7" name="Google Shape;1377;p45"/>
              <p:cNvSpPr/>
              <p:nvPr/>
            </p:nvSpPr>
            <p:spPr>
              <a:xfrm>
                <a:off x="-1243969" y="1546332"/>
                <a:ext cx="721878" cy="698281"/>
              </a:xfrm>
              <a:custGeom>
                <a:rect b="b" l="l" r="r" t="t"/>
                <a:pathLst>
                  <a:path extrusionOk="0" h="444" w="459">
                    <a:moveTo>
                      <a:pt x="1" y="278"/>
                    </a:moveTo>
                    <a:lnTo>
                      <a:pt x="1" y="278"/>
                    </a:lnTo>
                    <a:cubicBezTo>
                      <a:pt x="12" y="378"/>
                      <a:pt x="111" y="449"/>
                      <a:pt x="211" y="444"/>
                    </a:cubicBezTo>
                    <a:cubicBezTo>
                      <a:pt x="311" y="438"/>
                      <a:pt x="394" y="372"/>
                      <a:pt x="438" y="284"/>
                    </a:cubicBezTo>
                    <a:cubicBezTo>
                      <a:pt x="455" y="245"/>
                      <a:pt x="466" y="201"/>
                      <a:pt x="455" y="156"/>
                    </a:cubicBezTo>
                    <a:cubicBezTo>
                      <a:pt x="443" y="112"/>
                      <a:pt x="410" y="79"/>
                      <a:pt x="372" y="57"/>
                    </a:cubicBezTo>
                    <a:cubicBezTo>
                      <a:pt x="311" y="12"/>
                      <a:pt x="195" y="-26"/>
                      <a:pt x="128" y="24"/>
                    </a:cubicBezTo>
                    <a:cubicBezTo>
                      <a:pt x="56" y="79"/>
                      <a:pt x="-10" y="184"/>
                      <a:pt x="1" y="278"/>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78" name="Google Shape;1378;p45"/>
              <p:cNvSpPr/>
              <p:nvPr/>
            </p:nvSpPr>
            <p:spPr>
              <a:xfrm>
                <a:off x="-1103997" y="1642267"/>
                <a:ext cx="331844" cy="294096"/>
              </a:xfrm>
              <a:custGeom>
                <a:rect b="b" l="l" r="r" t="t"/>
                <a:pathLst>
                  <a:path extrusionOk="0" h="187" w="211">
                    <a:moveTo>
                      <a:pt x="166" y="7"/>
                    </a:moveTo>
                    <a:lnTo>
                      <a:pt x="166" y="7"/>
                    </a:lnTo>
                    <a:cubicBezTo>
                      <a:pt x="189" y="18"/>
                      <a:pt x="205" y="35"/>
                      <a:pt x="211" y="57"/>
                    </a:cubicBezTo>
                    <a:cubicBezTo>
                      <a:pt x="211" y="79"/>
                      <a:pt x="200" y="95"/>
                      <a:pt x="189" y="112"/>
                    </a:cubicBezTo>
                    <a:cubicBezTo>
                      <a:pt x="150" y="168"/>
                      <a:pt x="22" y="239"/>
                      <a:pt x="1" y="129"/>
                    </a:cubicBezTo>
                    <a:cubicBezTo>
                      <a:pt x="-10" y="40"/>
                      <a:pt x="89" y="-21"/>
                      <a:pt x="166" y="7"/>
                    </a:cubicBezTo>
                    <a:close/>
                  </a:path>
                </a:pathLst>
              </a:custGeom>
              <a:solidFill>
                <a:srgbClr val="F1EEE5">
                  <a:alpha val="10060"/>
                </a:srgbClr>
              </a:solidFill>
              <a:ln>
                <a:noFill/>
              </a:ln>
            </p:spPr>
            <p:txBody>
              <a:bodyPr anchorCtr="1" anchor="ctr" bIns="11000" lIns="44400" spcFirstLastPara="1" rIns="44400" wrap="square" tIns="1100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79" name="Google Shape;1379;p45"/>
              <p:cNvSpPr/>
              <p:nvPr/>
            </p:nvSpPr>
            <p:spPr>
              <a:xfrm>
                <a:off x="-1665458" y="2971202"/>
                <a:ext cx="787933" cy="778489"/>
              </a:xfrm>
              <a:custGeom>
                <a:rect b="b" l="l" r="r" t="t"/>
                <a:pathLst>
                  <a:path extrusionOk="0" h="495" w="501">
                    <a:moveTo>
                      <a:pt x="413" y="42"/>
                    </a:moveTo>
                    <a:lnTo>
                      <a:pt x="413" y="42"/>
                    </a:lnTo>
                    <a:cubicBezTo>
                      <a:pt x="502" y="102"/>
                      <a:pt x="529" y="312"/>
                      <a:pt x="468" y="401"/>
                    </a:cubicBezTo>
                    <a:cubicBezTo>
                      <a:pt x="402" y="490"/>
                      <a:pt x="192" y="528"/>
                      <a:pt x="98" y="462"/>
                    </a:cubicBezTo>
                    <a:cubicBezTo>
                      <a:pt x="9" y="395"/>
                      <a:pt x="-41" y="207"/>
                      <a:pt x="42" y="97"/>
                    </a:cubicBezTo>
                    <a:cubicBezTo>
                      <a:pt x="120" y="-14"/>
                      <a:pt x="324" y="-25"/>
                      <a:pt x="413" y="42"/>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0" name="Google Shape;1380;p45"/>
              <p:cNvSpPr/>
              <p:nvPr/>
            </p:nvSpPr>
            <p:spPr>
              <a:xfrm>
                <a:off x="-1607267" y="3027819"/>
                <a:ext cx="569325" cy="616500"/>
              </a:xfrm>
              <a:custGeom>
                <a:rect b="b" l="l" r="r" t="t"/>
                <a:pathLst>
                  <a:path extrusionOk="0" h="392" w="362">
                    <a:moveTo>
                      <a:pt x="61" y="349"/>
                    </a:moveTo>
                    <a:lnTo>
                      <a:pt x="61" y="349"/>
                    </a:lnTo>
                    <a:cubicBezTo>
                      <a:pt x="116" y="409"/>
                      <a:pt x="227" y="404"/>
                      <a:pt x="287" y="349"/>
                    </a:cubicBezTo>
                    <a:cubicBezTo>
                      <a:pt x="354" y="293"/>
                      <a:pt x="376" y="199"/>
                      <a:pt x="354" y="122"/>
                    </a:cubicBezTo>
                    <a:cubicBezTo>
                      <a:pt x="348" y="83"/>
                      <a:pt x="332" y="50"/>
                      <a:pt x="298" y="27"/>
                    </a:cubicBezTo>
                    <a:cubicBezTo>
                      <a:pt x="271" y="6"/>
                      <a:pt x="227" y="0"/>
                      <a:pt x="188" y="0"/>
                    </a:cubicBezTo>
                    <a:cubicBezTo>
                      <a:pt x="127" y="6"/>
                      <a:pt x="28" y="38"/>
                      <a:pt x="11" y="111"/>
                    </a:cubicBezTo>
                    <a:cubicBezTo>
                      <a:pt x="-11" y="182"/>
                      <a:pt x="0" y="293"/>
                      <a:pt x="61" y="349"/>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1" name="Google Shape;1381;p45"/>
              <p:cNvSpPr/>
              <p:nvPr/>
            </p:nvSpPr>
            <p:spPr>
              <a:xfrm>
                <a:off x="-1538068" y="3134763"/>
                <a:ext cx="226472" cy="306677"/>
              </a:xfrm>
              <a:custGeom>
                <a:rect b="b" l="l" r="r" t="t"/>
                <a:pathLst>
                  <a:path extrusionOk="0" h="195" w="144">
                    <a:moveTo>
                      <a:pt x="78" y="4"/>
                    </a:moveTo>
                    <a:lnTo>
                      <a:pt x="78" y="4"/>
                    </a:lnTo>
                    <a:cubicBezTo>
                      <a:pt x="94" y="-2"/>
                      <a:pt x="116" y="-2"/>
                      <a:pt x="133" y="15"/>
                    </a:cubicBezTo>
                    <a:cubicBezTo>
                      <a:pt x="144" y="26"/>
                      <a:pt x="144" y="43"/>
                      <a:pt x="144" y="59"/>
                    </a:cubicBezTo>
                    <a:cubicBezTo>
                      <a:pt x="149" y="120"/>
                      <a:pt x="99" y="242"/>
                      <a:pt x="28" y="175"/>
                    </a:cubicBezTo>
                    <a:cubicBezTo>
                      <a:pt x="-28" y="120"/>
                      <a:pt x="5" y="26"/>
                      <a:pt x="78" y="4"/>
                    </a:cubicBezTo>
                    <a:close/>
                  </a:path>
                </a:pathLst>
              </a:custGeom>
              <a:solidFill>
                <a:srgbClr val="F1EEE5">
                  <a:alpha val="10060"/>
                </a:srgbClr>
              </a:solidFill>
              <a:ln>
                <a:noFill/>
              </a:ln>
            </p:spPr>
            <p:txBody>
              <a:bodyPr anchorCtr="1" anchor="ctr" bIns="12450" lIns="44400" spcFirstLastPara="1" rIns="44400" wrap="square" tIns="124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82" name="Google Shape;1382;p45"/>
              <p:cNvSpPr/>
              <p:nvPr/>
            </p:nvSpPr>
            <p:spPr>
              <a:xfrm>
                <a:off x="-1012780" y="3046691"/>
                <a:ext cx="578761" cy="585046"/>
              </a:xfrm>
              <a:custGeom>
                <a:rect b="b" l="l" r="r" t="t"/>
                <a:pathLst>
                  <a:path extrusionOk="0" h="372" w="368">
                    <a:moveTo>
                      <a:pt x="230" y="369"/>
                    </a:moveTo>
                    <a:lnTo>
                      <a:pt x="230" y="369"/>
                    </a:lnTo>
                    <a:cubicBezTo>
                      <a:pt x="153" y="386"/>
                      <a:pt x="26" y="309"/>
                      <a:pt x="3" y="231"/>
                    </a:cubicBezTo>
                    <a:cubicBezTo>
                      <a:pt x="-19" y="159"/>
                      <a:pt x="59" y="21"/>
                      <a:pt x="136" y="5"/>
                    </a:cubicBezTo>
                    <a:cubicBezTo>
                      <a:pt x="214" y="-18"/>
                      <a:pt x="341" y="38"/>
                      <a:pt x="363" y="137"/>
                    </a:cubicBezTo>
                    <a:cubicBezTo>
                      <a:pt x="390" y="231"/>
                      <a:pt x="308" y="347"/>
                      <a:pt x="230" y="369"/>
                    </a:cubicBezTo>
                    <a:close/>
                  </a:path>
                </a:pathLst>
              </a:custGeom>
              <a:solidFill>
                <a:schemeClr val="accent6"/>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3" name="Google Shape;1383;p45"/>
              <p:cNvSpPr/>
              <p:nvPr/>
            </p:nvSpPr>
            <p:spPr>
              <a:xfrm>
                <a:off x="-894826" y="3103309"/>
                <a:ext cx="429353" cy="440357"/>
              </a:xfrm>
              <a:custGeom>
                <a:rect b="b" l="l" r="r" t="t"/>
                <a:pathLst>
                  <a:path extrusionOk="0" h="280" w="273">
                    <a:moveTo>
                      <a:pt x="106" y="2"/>
                    </a:moveTo>
                    <a:lnTo>
                      <a:pt x="106" y="2"/>
                    </a:lnTo>
                    <a:cubicBezTo>
                      <a:pt x="45" y="7"/>
                      <a:pt x="0" y="68"/>
                      <a:pt x="0" y="129"/>
                    </a:cubicBezTo>
                    <a:cubicBezTo>
                      <a:pt x="0" y="184"/>
                      <a:pt x="45" y="239"/>
                      <a:pt x="100" y="267"/>
                    </a:cubicBezTo>
                    <a:cubicBezTo>
                      <a:pt x="122" y="278"/>
                      <a:pt x="150" y="284"/>
                      <a:pt x="177" y="278"/>
                    </a:cubicBezTo>
                    <a:cubicBezTo>
                      <a:pt x="200" y="273"/>
                      <a:pt x="221" y="251"/>
                      <a:pt x="238" y="228"/>
                    </a:cubicBezTo>
                    <a:cubicBezTo>
                      <a:pt x="266" y="190"/>
                      <a:pt x="288" y="123"/>
                      <a:pt x="260" y="79"/>
                    </a:cubicBezTo>
                    <a:cubicBezTo>
                      <a:pt x="227" y="35"/>
                      <a:pt x="161" y="-10"/>
                      <a:pt x="106" y="2"/>
                    </a:cubicBezTo>
                    <a:close/>
                  </a:path>
                </a:pathLst>
              </a:custGeom>
              <a:solidFill>
                <a:srgbClr val="F1EEE5">
                  <a:alpha val="1006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4" name="Google Shape;1384;p45"/>
              <p:cNvSpPr/>
              <p:nvPr/>
            </p:nvSpPr>
            <p:spPr>
              <a:xfrm>
                <a:off x="-702954" y="3191380"/>
                <a:ext cx="180863" cy="201306"/>
              </a:xfrm>
              <a:custGeom>
                <a:rect b="b" l="l" r="r" t="t"/>
                <a:pathLst>
                  <a:path extrusionOk="0" h="128" w="115">
                    <a:moveTo>
                      <a:pt x="111" y="101"/>
                    </a:moveTo>
                    <a:lnTo>
                      <a:pt x="111" y="101"/>
                    </a:lnTo>
                    <a:cubicBezTo>
                      <a:pt x="105" y="117"/>
                      <a:pt x="94" y="128"/>
                      <a:pt x="78" y="128"/>
                    </a:cubicBezTo>
                    <a:cubicBezTo>
                      <a:pt x="66" y="128"/>
                      <a:pt x="55" y="122"/>
                      <a:pt x="44" y="117"/>
                    </a:cubicBezTo>
                    <a:cubicBezTo>
                      <a:pt x="11" y="89"/>
                      <a:pt x="-33" y="12"/>
                      <a:pt x="39" y="1"/>
                    </a:cubicBezTo>
                    <a:cubicBezTo>
                      <a:pt x="94" y="-10"/>
                      <a:pt x="128" y="56"/>
                      <a:pt x="111" y="101"/>
                    </a:cubicBezTo>
                    <a:close/>
                  </a:path>
                </a:pathLst>
              </a:custGeom>
              <a:solidFill>
                <a:srgbClr val="F1EEE5">
                  <a:alpha val="10060"/>
                </a:srgbClr>
              </a:solidFill>
              <a:ln>
                <a:noFill/>
              </a:ln>
            </p:spPr>
            <p:txBody>
              <a:bodyPr anchorCtr="1" anchor="ctr" bIns="550" lIns="44400" spcFirstLastPara="1" rIns="44400" wrap="square" tIns="550">
                <a:noAutofit/>
              </a:bodyPr>
              <a:lstStyle/>
              <a:p>
                <a:pPr indent="0" lvl="0" marL="0" marR="0" rtl="0" algn="l">
                  <a:spcBef>
                    <a:spcPts val="0"/>
                  </a:spcBef>
                  <a:spcAft>
                    <a:spcPts val="0"/>
                  </a:spcAft>
                  <a:buNone/>
                </a:pPr>
                <a:r>
                  <a:t/>
                </a:r>
                <a:endParaRPr b="0" sz="887" strike="noStrike">
                  <a:solidFill>
                    <a:srgbClr val="000000"/>
                  </a:solidFill>
                  <a:latin typeface="Arial"/>
                  <a:ea typeface="Arial"/>
                  <a:cs typeface="Arial"/>
                  <a:sym typeface="Arial"/>
                </a:endParaRPr>
              </a:p>
            </p:txBody>
          </p:sp>
          <p:sp>
            <p:nvSpPr>
              <p:cNvPr id="1385" name="Google Shape;1385;p45"/>
              <p:cNvSpPr/>
              <p:nvPr/>
            </p:nvSpPr>
            <p:spPr>
              <a:xfrm>
                <a:off x="-1877775" y="2774614"/>
                <a:ext cx="490689" cy="297241"/>
              </a:xfrm>
              <a:custGeom>
                <a:rect b="b" l="l" r="r" t="t"/>
                <a:pathLst>
                  <a:path extrusionOk="0" h="189" w="312">
                    <a:moveTo>
                      <a:pt x="0" y="0"/>
                    </a:moveTo>
                    <a:lnTo>
                      <a:pt x="0" y="0"/>
                    </a:lnTo>
                    <a:cubicBezTo>
                      <a:pt x="6" y="73"/>
                      <a:pt x="50" y="139"/>
                      <a:pt x="116" y="167"/>
                    </a:cubicBezTo>
                    <a:cubicBezTo>
                      <a:pt x="172" y="188"/>
                      <a:pt x="271" y="211"/>
                      <a:pt x="310" y="150"/>
                    </a:cubicBezTo>
                    <a:cubicBezTo>
                      <a:pt x="315" y="139"/>
                      <a:pt x="310" y="133"/>
                      <a:pt x="299" y="133"/>
                    </a:cubicBezTo>
                    <a:cubicBezTo>
                      <a:pt x="183" y="150"/>
                      <a:pt x="56" y="133"/>
                      <a:pt x="6" y="0"/>
                    </a:cubicBezTo>
                    <a:lnTo>
                      <a:pt x="0" y="0"/>
                    </a:lnTo>
                    <a:close/>
                  </a:path>
                </a:pathLst>
              </a:custGeom>
              <a:solidFill>
                <a:srgbClr val="243016">
                  <a:alpha val="38990"/>
                </a:srgbClr>
              </a:solidFill>
              <a:ln>
                <a:noFill/>
              </a:ln>
            </p:spPr>
            <p:txBody>
              <a:bodyPr anchorCtr="1" anchor="ctr" bIns="11375" lIns="44400" spcFirstLastPara="1" rIns="44400" wrap="square" tIns="113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6" name="Google Shape;1386;p45"/>
              <p:cNvSpPr/>
              <p:nvPr/>
            </p:nvSpPr>
            <p:spPr>
              <a:xfrm>
                <a:off x="-1198360" y="3136336"/>
                <a:ext cx="338135" cy="599201"/>
              </a:xfrm>
              <a:custGeom>
                <a:rect b="b" l="l" r="r" t="t"/>
                <a:pathLst>
                  <a:path extrusionOk="0" h="381" w="215">
                    <a:moveTo>
                      <a:pt x="5" y="379"/>
                    </a:moveTo>
                    <a:lnTo>
                      <a:pt x="5" y="379"/>
                    </a:lnTo>
                    <a:cubicBezTo>
                      <a:pt x="82" y="368"/>
                      <a:pt x="160" y="329"/>
                      <a:pt x="199" y="252"/>
                    </a:cubicBezTo>
                    <a:cubicBezTo>
                      <a:pt x="232" y="180"/>
                      <a:pt x="210" y="69"/>
                      <a:pt x="166" y="3"/>
                    </a:cubicBezTo>
                    <a:cubicBezTo>
                      <a:pt x="160" y="-3"/>
                      <a:pt x="155" y="3"/>
                      <a:pt x="155" y="8"/>
                    </a:cubicBezTo>
                    <a:cubicBezTo>
                      <a:pt x="177" y="91"/>
                      <a:pt x="199" y="152"/>
                      <a:pt x="166" y="241"/>
                    </a:cubicBezTo>
                    <a:cubicBezTo>
                      <a:pt x="138" y="312"/>
                      <a:pt x="72" y="346"/>
                      <a:pt x="0" y="379"/>
                    </a:cubicBezTo>
                    <a:cubicBezTo>
                      <a:pt x="0" y="379"/>
                      <a:pt x="0" y="385"/>
                      <a:pt x="5" y="379"/>
                    </a:cubicBezTo>
                    <a:close/>
                  </a:path>
                </a:pathLst>
              </a:custGeom>
              <a:solidFill>
                <a:srgbClr val="243016">
                  <a:alpha val="3899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7" name="Google Shape;1387;p45"/>
              <p:cNvSpPr/>
              <p:nvPr/>
            </p:nvSpPr>
            <p:spPr>
              <a:xfrm>
                <a:off x="-1341478" y="1950517"/>
                <a:ext cx="640097" cy="474957"/>
              </a:xfrm>
              <a:custGeom>
                <a:rect b="b" l="l" r="r" t="t"/>
                <a:pathLst>
                  <a:path extrusionOk="0" h="302" w="407">
                    <a:moveTo>
                      <a:pt x="13" y="4"/>
                    </a:moveTo>
                    <a:lnTo>
                      <a:pt x="13" y="4"/>
                    </a:lnTo>
                    <a:cubicBezTo>
                      <a:pt x="-31" y="82"/>
                      <a:pt x="47" y="192"/>
                      <a:pt x="107" y="242"/>
                    </a:cubicBezTo>
                    <a:cubicBezTo>
                      <a:pt x="179" y="303"/>
                      <a:pt x="317" y="320"/>
                      <a:pt x="401" y="281"/>
                    </a:cubicBezTo>
                    <a:cubicBezTo>
                      <a:pt x="411" y="281"/>
                      <a:pt x="406" y="270"/>
                      <a:pt x="401" y="270"/>
                    </a:cubicBezTo>
                    <a:cubicBezTo>
                      <a:pt x="312" y="259"/>
                      <a:pt x="229" y="270"/>
                      <a:pt x="146" y="231"/>
                    </a:cubicBezTo>
                    <a:cubicBezTo>
                      <a:pt x="69" y="187"/>
                      <a:pt x="-9" y="98"/>
                      <a:pt x="19" y="4"/>
                    </a:cubicBezTo>
                    <a:cubicBezTo>
                      <a:pt x="19" y="-1"/>
                      <a:pt x="13" y="-1"/>
                      <a:pt x="13" y="4"/>
                    </a:cubicBezTo>
                    <a:close/>
                  </a:path>
                </a:pathLst>
              </a:custGeom>
              <a:solidFill>
                <a:srgbClr val="243016">
                  <a:alpha val="38990"/>
                </a:srgbClr>
              </a:solidFill>
              <a:ln>
                <a:noFill/>
              </a:ln>
            </p:spPr>
            <p:txBody>
              <a:bodyPr anchorCtr="1" anchor="ctr" bIns="22175" lIns="44400" spcFirstLastPara="1" rIns="44400" wrap="square" tIns="221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8" name="Google Shape;1388;p45"/>
              <p:cNvSpPr/>
              <p:nvPr/>
            </p:nvSpPr>
            <p:spPr>
              <a:xfrm>
                <a:off x="-2164010" y="1963098"/>
                <a:ext cx="625943" cy="352286"/>
              </a:xfrm>
              <a:custGeom>
                <a:rect b="b" l="l" r="r" t="t"/>
                <a:pathLst>
                  <a:path extrusionOk="0" h="224" w="398">
                    <a:moveTo>
                      <a:pt x="0" y="2"/>
                    </a:moveTo>
                    <a:lnTo>
                      <a:pt x="0" y="2"/>
                    </a:lnTo>
                    <a:cubicBezTo>
                      <a:pt x="0" y="74"/>
                      <a:pt x="71" y="163"/>
                      <a:pt x="138" y="190"/>
                    </a:cubicBezTo>
                    <a:cubicBezTo>
                      <a:pt x="182" y="212"/>
                      <a:pt x="232" y="229"/>
                      <a:pt x="282" y="223"/>
                    </a:cubicBezTo>
                    <a:cubicBezTo>
                      <a:pt x="326" y="218"/>
                      <a:pt x="365" y="190"/>
                      <a:pt x="398" y="163"/>
                    </a:cubicBezTo>
                    <a:cubicBezTo>
                      <a:pt x="398" y="163"/>
                      <a:pt x="398" y="157"/>
                      <a:pt x="393" y="157"/>
                    </a:cubicBezTo>
                    <a:cubicBezTo>
                      <a:pt x="315" y="179"/>
                      <a:pt x="254" y="190"/>
                      <a:pt x="171" y="168"/>
                    </a:cubicBezTo>
                    <a:cubicBezTo>
                      <a:pt x="88" y="146"/>
                      <a:pt x="39" y="85"/>
                      <a:pt x="11" y="2"/>
                    </a:cubicBezTo>
                    <a:cubicBezTo>
                      <a:pt x="11" y="-4"/>
                      <a:pt x="5" y="2"/>
                      <a:pt x="0" y="2"/>
                    </a:cubicBezTo>
                    <a:close/>
                  </a:path>
                </a:pathLst>
              </a:custGeom>
              <a:solidFill>
                <a:srgbClr val="243016">
                  <a:alpha val="38990"/>
                </a:srgbClr>
              </a:solidFill>
              <a:ln>
                <a:noFill/>
              </a:ln>
            </p:spPr>
            <p:txBody>
              <a:bodyPr anchorCtr="1" anchor="ctr" bIns="17575" lIns="44400" spcFirstLastPara="1" rIns="44400" wrap="square" tIns="17575">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sp>
            <p:nvSpPr>
              <p:cNvPr id="1389" name="Google Shape;1389;p45"/>
              <p:cNvSpPr/>
              <p:nvPr/>
            </p:nvSpPr>
            <p:spPr>
              <a:xfrm>
                <a:off x="-2486417" y="2747878"/>
                <a:ext cx="555170" cy="128962"/>
              </a:xfrm>
              <a:custGeom>
                <a:rect b="b" l="l" r="r" t="t"/>
                <a:pathLst>
                  <a:path extrusionOk="0" h="82" w="353">
                    <a:moveTo>
                      <a:pt x="0" y="17"/>
                    </a:moveTo>
                    <a:lnTo>
                      <a:pt x="0" y="17"/>
                    </a:lnTo>
                    <a:cubicBezTo>
                      <a:pt x="88" y="111"/>
                      <a:pt x="255" y="95"/>
                      <a:pt x="349" y="17"/>
                    </a:cubicBezTo>
                    <a:cubicBezTo>
                      <a:pt x="360" y="12"/>
                      <a:pt x="349" y="-4"/>
                      <a:pt x="338" y="1"/>
                    </a:cubicBezTo>
                    <a:cubicBezTo>
                      <a:pt x="288" y="12"/>
                      <a:pt x="244" y="45"/>
                      <a:pt x="194" y="51"/>
                    </a:cubicBezTo>
                    <a:cubicBezTo>
                      <a:pt x="122" y="67"/>
                      <a:pt x="72" y="45"/>
                      <a:pt x="11" y="12"/>
                    </a:cubicBezTo>
                    <a:cubicBezTo>
                      <a:pt x="6" y="6"/>
                      <a:pt x="0" y="12"/>
                      <a:pt x="0" y="17"/>
                    </a:cubicBezTo>
                    <a:close/>
                  </a:path>
                </a:pathLst>
              </a:custGeom>
              <a:solidFill>
                <a:srgbClr val="243016">
                  <a:alpha val="38990"/>
                </a:srgbClr>
              </a:solidFill>
              <a:ln>
                <a:noFill/>
              </a:ln>
            </p:spPr>
            <p:txBody>
              <a:bodyPr anchorCtr="1" anchor="ctr" bIns="0" lIns="44400" spcFirstLastPara="1" rIns="44400" wrap="square" tIns="0">
                <a:noAutofit/>
              </a:bodyPr>
              <a:lstStyle/>
              <a:p>
                <a:pPr indent="0" lvl="0" marL="0" marR="0" rtl="0" algn="l">
                  <a:spcBef>
                    <a:spcPts val="0"/>
                  </a:spcBef>
                  <a:spcAft>
                    <a:spcPts val="0"/>
                  </a:spcAft>
                  <a:buNone/>
                </a:pPr>
                <a:r>
                  <a:t/>
                </a:r>
                <a:endParaRPr b="0" sz="887" strike="noStrike">
                  <a:solidFill>
                    <a:srgbClr val="FFFFFF"/>
                  </a:solidFill>
                  <a:latin typeface="Arial"/>
                  <a:ea typeface="Arial"/>
                  <a:cs typeface="Arial"/>
                  <a:sym typeface="Arial"/>
                </a:endParaRPr>
              </a:p>
            </p:txBody>
          </p:sp>
        </p:grpSp>
      </p:grpSp>
      <p:sp>
        <p:nvSpPr>
          <p:cNvPr id="1390" name="Google Shape;1390;p45"/>
          <p:cNvSpPr txBox="1"/>
          <p:nvPr>
            <p:ph idx="1" type="subTitle"/>
          </p:nvPr>
        </p:nvSpPr>
        <p:spPr>
          <a:xfrm>
            <a:off x="1208625" y="3834717"/>
            <a:ext cx="2346300" cy="830100"/>
          </a:xfrm>
          <a:prstGeom prst="rect">
            <a:avLst/>
          </a:prstGeom>
        </p:spPr>
        <p:txBody>
          <a:bodyPr anchorCtr="0" anchor="ctr" bIns="80450" lIns="80450" spcFirstLastPara="1" rIns="80450" wrap="square" tIns="80450">
            <a:noAutofit/>
          </a:bodyPr>
          <a:lstStyle/>
          <a:p>
            <a:pPr indent="0" lvl="0" marL="0" rtl="0" algn="ctr">
              <a:spcBef>
                <a:spcPts val="0"/>
              </a:spcBef>
              <a:spcAft>
                <a:spcPts val="0"/>
              </a:spcAft>
              <a:buNone/>
            </a:pPr>
            <a:r>
              <a:rPr lang="en" sz="2831"/>
              <a:t>Sealion API</a:t>
            </a:r>
            <a:endParaRPr sz="283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(D1-D4)</a:t>
            </a:r>
            <a:endParaRPr/>
          </a:p>
        </p:txBody>
      </p:sp>
      <p:sp>
        <p:nvSpPr>
          <p:cNvPr id="1396" name="Google Shape;1396;p46"/>
          <p:cNvSpPr txBox="1"/>
          <p:nvPr/>
        </p:nvSpPr>
        <p:spPr>
          <a:xfrm flipH="1">
            <a:off x="1088925"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1</a:t>
            </a:r>
            <a:endParaRPr b="1" sz="2000">
              <a:solidFill>
                <a:schemeClr val="dk1"/>
              </a:solidFill>
              <a:latin typeface="Sora"/>
              <a:ea typeface="Sora"/>
              <a:cs typeface="Sora"/>
              <a:sym typeface="Sora"/>
            </a:endParaRPr>
          </a:p>
        </p:txBody>
      </p:sp>
      <p:sp>
        <p:nvSpPr>
          <p:cNvPr id="1397" name="Google Shape;1397;p46"/>
          <p:cNvSpPr txBox="1"/>
          <p:nvPr/>
        </p:nvSpPr>
        <p:spPr>
          <a:xfrm flipH="1">
            <a:off x="713175"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Discussion &amp; ideation</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Basic wireframing</a:t>
            </a:r>
            <a:endParaRPr sz="1200">
              <a:solidFill>
                <a:schemeClr val="dk1"/>
              </a:solidFill>
              <a:latin typeface="Raleway"/>
              <a:ea typeface="Raleway"/>
              <a:cs typeface="Raleway"/>
              <a:sym typeface="Raleway"/>
            </a:endParaRPr>
          </a:p>
        </p:txBody>
      </p:sp>
      <p:sp>
        <p:nvSpPr>
          <p:cNvPr id="1398" name="Google Shape;1398;p46"/>
          <p:cNvSpPr txBox="1"/>
          <p:nvPr/>
        </p:nvSpPr>
        <p:spPr>
          <a:xfrm flipH="1">
            <a:off x="3052825"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2</a:t>
            </a:r>
            <a:endParaRPr b="1" sz="2000">
              <a:solidFill>
                <a:schemeClr val="dk1"/>
              </a:solidFill>
              <a:latin typeface="Sora"/>
              <a:ea typeface="Sora"/>
              <a:cs typeface="Sora"/>
              <a:sym typeface="Sora"/>
            </a:endParaRPr>
          </a:p>
        </p:txBody>
      </p:sp>
      <p:sp>
        <p:nvSpPr>
          <p:cNvPr id="1399" name="Google Shape;1399;p46"/>
          <p:cNvSpPr txBox="1"/>
          <p:nvPr/>
        </p:nvSpPr>
        <p:spPr>
          <a:xfrm flipH="1">
            <a:off x="2677075"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Finalise wireframing</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Basic frontend layout</a:t>
            </a:r>
            <a:endParaRPr sz="1200">
              <a:solidFill>
                <a:schemeClr val="dk1"/>
              </a:solidFill>
              <a:latin typeface="Raleway"/>
              <a:ea typeface="Raleway"/>
              <a:cs typeface="Raleway"/>
              <a:sym typeface="Raleway"/>
            </a:endParaRPr>
          </a:p>
        </p:txBody>
      </p:sp>
      <p:sp>
        <p:nvSpPr>
          <p:cNvPr id="1400" name="Google Shape;1400;p46"/>
          <p:cNvSpPr txBox="1"/>
          <p:nvPr/>
        </p:nvSpPr>
        <p:spPr>
          <a:xfrm flipH="1">
            <a:off x="5016725"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3</a:t>
            </a:r>
            <a:endParaRPr b="1" sz="2000">
              <a:solidFill>
                <a:schemeClr val="dk1"/>
              </a:solidFill>
              <a:latin typeface="Sora"/>
              <a:ea typeface="Sora"/>
              <a:cs typeface="Sora"/>
              <a:sym typeface="Sora"/>
            </a:endParaRPr>
          </a:p>
        </p:txBody>
      </p:sp>
      <p:sp>
        <p:nvSpPr>
          <p:cNvPr id="1401" name="Google Shape;1401;p46"/>
          <p:cNvSpPr txBox="1"/>
          <p:nvPr/>
        </p:nvSpPr>
        <p:spPr>
          <a:xfrm flipH="1">
            <a:off x="4640975"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Basic backend framework</a:t>
            </a:r>
            <a:endParaRPr sz="1200">
              <a:solidFill>
                <a:schemeClr val="dk1"/>
              </a:solidFill>
              <a:latin typeface="Raleway"/>
              <a:ea typeface="Raleway"/>
              <a:cs typeface="Raleway"/>
              <a:sym typeface="Raleway"/>
            </a:endParaRPr>
          </a:p>
        </p:txBody>
      </p:sp>
      <p:sp>
        <p:nvSpPr>
          <p:cNvPr id="1402" name="Google Shape;1402;p46"/>
          <p:cNvSpPr txBox="1"/>
          <p:nvPr/>
        </p:nvSpPr>
        <p:spPr>
          <a:xfrm flipH="1">
            <a:off x="6980625"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4</a:t>
            </a:r>
            <a:endParaRPr b="1" sz="2000">
              <a:solidFill>
                <a:schemeClr val="dk1"/>
              </a:solidFill>
              <a:latin typeface="Sora"/>
              <a:ea typeface="Sora"/>
              <a:cs typeface="Sora"/>
              <a:sym typeface="Sora"/>
            </a:endParaRPr>
          </a:p>
        </p:txBody>
      </p:sp>
      <p:sp>
        <p:nvSpPr>
          <p:cNvPr id="1403" name="Google Shape;1403;p46"/>
          <p:cNvSpPr txBox="1"/>
          <p:nvPr/>
        </p:nvSpPr>
        <p:spPr>
          <a:xfrm flipH="1">
            <a:off x="6604875"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Polish backend framework</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Implemented backend API to frontend</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Polish UI/UX</a:t>
            </a:r>
            <a:endParaRPr sz="1200">
              <a:solidFill>
                <a:schemeClr val="dk1"/>
              </a:solidFill>
              <a:latin typeface="Raleway"/>
              <a:ea typeface="Raleway"/>
              <a:cs typeface="Raleway"/>
              <a:sym typeface="Raleway"/>
            </a:endParaRPr>
          </a:p>
        </p:txBody>
      </p:sp>
      <p:cxnSp>
        <p:nvCxnSpPr>
          <p:cNvPr id="1404" name="Google Shape;1404;p46"/>
          <p:cNvCxnSpPr>
            <a:stCxn id="1396" idx="0"/>
            <a:endCxn id="1398" idx="0"/>
          </p:cNvCxnSpPr>
          <p:nvPr/>
        </p:nvCxnSpPr>
        <p:spPr>
          <a:xfrm flipH="1" rot="-5400000">
            <a:off x="2600925" y="1131600"/>
            <a:ext cx="600" cy="1963800"/>
          </a:xfrm>
          <a:prstGeom prst="curvedConnector3">
            <a:avLst>
              <a:gd fmla="val -39687500" name="adj1"/>
            </a:avLst>
          </a:prstGeom>
          <a:noFill/>
          <a:ln cap="flat" cmpd="sng" w="9525">
            <a:solidFill>
              <a:schemeClr val="dk1"/>
            </a:solidFill>
            <a:prstDash val="solid"/>
            <a:round/>
            <a:headEnd len="med" w="med" type="none"/>
            <a:tailEnd len="med" w="med" type="oval"/>
          </a:ln>
        </p:spPr>
      </p:cxnSp>
      <p:cxnSp>
        <p:nvCxnSpPr>
          <p:cNvPr id="1405" name="Google Shape;1405;p46"/>
          <p:cNvCxnSpPr>
            <a:stCxn id="1398" idx="2"/>
            <a:endCxn id="1400" idx="2"/>
          </p:cNvCxnSpPr>
          <p:nvPr/>
        </p:nvCxnSpPr>
        <p:spPr>
          <a:xfrm flipH="1" rot="-5400000">
            <a:off x="4564825" y="1579800"/>
            <a:ext cx="600" cy="1963800"/>
          </a:xfrm>
          <a:prstGeom prst="curvedConnector3">
            <a:avLst>
              <a:gd fmla="val 39687500" name="adj1"/>
            </a:avLst>
          </a:prstGeom>
          <a:noFill/>
          <a:ln cap="flat" cmpd="sng" w="9525">
            <a:solidFill>
              <a:schemeClr val="dk1"/>
            </a:solidFill>
            <a:prstDash val="solid"/>
            <a:round/>
            <a:headEnd len="med" w="med" type="none"/>
            <a:tailEnd len="med" w="med" type="oval"/>
          </a:ln>
        </p:spPr>
      </p:cxnSp>
      <p:cxnSp>
        <p:nvCxnSpPr>
          <p:cNvPr id="1406" name="Google Shape;1406;p46"/>
          <p:cNvCxnSpPr>
            <a:stCxn id="1400" idx="0"/>
            <a:endCxn id="1402" idx="0"/>
          </p:cNvCxnSpPr>
          <p:nvPr/>
        </p:nvCxnSpPr>
        <p:spPr>
          <a:xfrm flipH="1" rot="-5400000">
            <a:off x="6528725" y="1131600"/>
            <a:ext cx="600" cy="1963800"/>
          </a:xfrm>
          <a:prstGeom prst="curvedConnector3">
            <a:avLst>
              <a:gd fmla="val -39687500" name="adj1"/>
            </a:avLst>
          </a:prstGeom>
          <a:noFill/>
          <a:ln cap="flat" cmpd="sng" w="9525">
            <a:solidFill>
              <a:schemeClr val="dk1"/>
            </a:solidFill>
            <a:prstDash val="solid"/>
            <a:round/>
            <a:headEnd len="med" w="med" type="none"/>
            <a:tailEnd len="med" w="med" type="oval"/>
          </a:ln>
        </p:spPr>
      </p:cxnSp>
      <p:grpSp>
        <p:nvGrpSpPr>
          <p:cNvPr id="1407" name="Google Shape;1407;p46"/>
          <p:cNvGrpSpPr/>
          <p:nvPr/>
        </p:nvGrpSpPr>
        <p:grpSpPr>
          <a:xfrm>
            <a:off x="516946" y="4092390"/>
            <a:ext cx="892582" cy="814198"/>
            <a:chOff x="3999471" y="2790003"/>
            <a:chExt cx="892582" cy="814198"/>
          </a:xfrm>
        </p:grpSpPr>
        <p:sp>
          <p:nvSpPr>
            <p:cNvPr id="1408" name="Google Shape;1408;p46"/>
            <p:cNvSpPr/>
            <p:nvPr/>
          </p:nvSpPr>
          <p:spPr>
            <a:xfrm>
              <a:off x="3999471" y="2790003"/>
              <a:ext cx="752972" cy="814198"/>
            </a:xfrm>
            <a:custGeom>
              <a:rect b="b" l="l" r="r" t="t"/>
              <a:pathLst>
                <a:path extrusionOk="0" h="1423" w="1316">
                  <a:moveTo>
                    <a:pt x="123" y="0"/>
                  </a:moveTo>
                  <a:lnTo>
                    <a:pt x="123" y="0"/>
                  </a:lnTo>
                  <a:cubicBezTo>
                    <a:pt x="326" y="-8"/>
                    <a:pt x="382" y="341"/>
                    <a:pt x="488" y="546"/>
                  </a:cubicBezTo>
                  <a:cubicBezTo>
                    <a:pt x="595" y="751"/>
                    <a:pt x="1193" y="577"/>
                    <a:pt x="1295" y="866"/>
                  </a:cubicBezTo>
                  <a:cubicBezTo>
                    <a:pt x="1398" y="1159"/>
                    <a:pt x="1121" y="1608"/>
                    <a:pt x="488" y="1343"/>
                  </a:cubicBezTo>
                  <a:cubicBezTo>
                    <a:pt x="-143" y="1079"/>
                    <a:pt x="-38" y="7"/>
                    <a:pt x="12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09" name="Google Shape;1409;p46"/>
            <p:cNvSpPr/>
            <p:nvPr/>
          </p:nvSpPr>
          <p:spPr>
            <a:xfrm>
              <a:off x="4008053" y="2798585"/>
              <a:ext cx="736380" cy="797033"/>
            </a:xfrm>
            <a:custGeom>
              <a:rect b="b" l="l" r="r" t="t"/>
              <a:pathLst>
                <a:path extrusionOk="0" h="1393" w="1287">
                  <a:moveTo>
                    <a:pt x="1139" y="1290"/>
                  </a:moveTo>
                  <a:lnTo>
                    <a:pt x="1139" y="1290"/>
                  </a:lnTo>
                  <a:cubicBezTo>
                    <a:pt x="1255" y="1195"/>
                    <a:pt x="1309" y="1041"/>
                    <a:pt x="1278" y="898"/>
                  </a:cubicBezTo>
                  <a:cubicBezTo>
                    <a:pt x="1275" y="885"/>
                    <a:pt x="1270" y="869"/>
                    <a:pt x="1268" y="857"/>
                  </a:cubicBezTo>
                  <a:cubicBezTo>
                    <a:pt x="1265" y="854"/>
                    <a:pt x="1262" y="849"/>
                    <a:pt x="1262" y="846"/>
                  </a:cubicBezTo>
                  <a:cubicBezTo>
                    <a:pt x="1237" y="913"/>
                    <a:pt x="1201" y="975"/>
                    <a:pt x="1139" y="1023"/>
                  </a:cubicBezTo>
                  <a:cubicBezTo>
                    <a:pt x="1045" y="1103"/>
                    <a:pt x="932" y="1149"/>
                    <a:pt x="819" y="1159"/>
                  </a:cubicBezTo>
                  <a:cubicBezTo>
                    <a:pt x="573" y="1226"/>
                    <a:pt x="329" y="1067"/>
                    <a:pt x="188" y="885"/>
                  </a:cubicBezTo>
                  <a:cubicBezTo>
                    <a:pt x="13" y="651"/>
                    <a:pt x="-40" y="272"/>
                    <a:pt x="129" y="0"/>
                  </a:cubicBezTo>
                  <a:cubicBezTo>
                    <a:pt x="121" y="0"/>
                    <a:pt x="116" y="0"/>
                    <a:pt x="108" y="0"/>
                  </a:cubicBezTo>
                  <a:cubicBezTo>
                    <a:pt x="95" y="0"/>
                    <a:pt x="85" y="13"/>
                    <a:pt x="78" y="21"/>
                  </a:cubicBezTo>
                  <a:cubicBezTo>
                    <a:pt x="6" y="115"/>
                    <a:pt x="-30" y="418"/>
                    <a:pt x="31" y="705"/>
                  </a:cubicBezTo>
                  <a:cubicBezTo>
                    <a:pt x="78" y="918"/>
                    <a:pt x="193" y="1195"/>
                    <a:pt x="478" y="1316"/>
                  </a:cubicBezTo>
                  <a:cubicBezTo>
                    <a:pt x="844" y="1467"/>
                    <a:pt x="1049" y="1364"/>
                    <a:pt x="1139" y="1290"/>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0" name="Google Shape;1410;p46"/>
            <p:cNvSpPr/>
            <p:nvPr/>
          </p:nvSpPr>
          <p:spPr>
            <a:xfrm>
              <a:off x="4115621" y="2909014"/>
              <a:ext cx="570451" cy="446865"/>
            </a:xfrm>
            <a:custGeom>
              <a:rect b="b" l="l" r="r" t="t"/>
              <a:pathLst>
                <a:path extrusionOk="0" h="781" w="997">
                  <a:moveTo>
                    <a:pt x="992" y="656"/>
                  </a:moveTo>
                  <a:lnTo>
                    <a:pt x="992" y="656"/>
                  </a:lnTo>
                  <a:cubicBezTo>
                    <a:pt x="1059" y="769"/>
                    <a:pt x="479" y="853"/>
                    <a:pt x="205" y="692"/>
                  </a:cubicBezTo>
                  <a:cubicBezTo>
                    <a:pt x="-69" y="528"/>
                    <a:pt x="-3" y="33"/>
                    <a:pt x="38" y="2"/>
                  </a:cubicBezTo>
                  <a:cubicBezTo>
                    <a:pt x="82" y="-29"/>
                    <a:pt x="197" y="405"/>
                    <a:pt x="264" y="461"/>
                  </a:cubicBezTo>
                  <a:cubicBezTo>
                    <a:pt x="421" y="589"/>
                    <a:pt x="910" y="517"/>
                    <a:pt x="992" y="656"/>
                  </a:cubicBezTo>
                  <a:close/>
                </a:path>
              </a:pathLst>
            </a:custGeom>
            <a:solidFill>
              <a:srgbClr val="94CE51">
                <a:alpha val="3522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1" name="Google Shape;1411;p46"/>
            <p:cNvSpPr/>
            <p:nvPr/>
          </p:nvSpPr>
          <p:spPr>
            <a:xfrm>
              <a:off x="4701521" y="3315255"/>
              <a:ext cx="190532" cy="149909"/>
            </a:xfrm>
            <a:custGeom>
              <a:rect b="b" l="l" r="r" t="t"/>
              <a:pathLst>
                <a:path extrusionOk="0" h="262" w="333">
                  <a:moveTo>
                    <a:pt x="320" y="74"/>
                  </a:moveTo>
                  <a:lnTo>
                    <a:pt x="320" y="74"/>
                  </a:lnTo>
                  <a:cubicBezTo>
                    <a:pt x="320" y="74"/>
                    <a:pt x="66" y="133"/>
                    <a:pt x="58" y="110"/>
                  </a:cubicBezTo>
                  <a:cubicBezTo>
                    <a:pt x="53" y="84"/>
                    <a:pt x="56" y="-26"/>
                    <a:pt x="38" y="7"/>
                  </a:cubicBezTo>
                  <a:cubicBezTo>
                    <a:pt x="20" y="41"/>
                    <a:pt x="-16" y="297"/>
                    <a:pt x="7" y="259"/>
                  </a:cubicBezTo>
                  <a:cubicBezTo>
                    <a:pt x="27" y="225"/>
                    <a:pt x="40" y="161"/>
                    <a:pt x="40" y="161"/>
                  </a:cubicBezTo>
                  <a:cubicBezTo>
                    <a:pt x="333" y="136"/>
                    <a:pt x="333" y="136"/>
                    <a:pt x="333" y="136"/>
                  </a:cubicBezTo>
                  <a:lnTo>
                    <a:pt x="320" y="7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12" name="Google Shape;1412;p46"/>
          <p:cNvGrpSpPr/>
          <p:nvPr/>
        </p:nvGrpSpPr>
        <p:grpSpPr>
          <a:xfrm rot="5344330">
            <a:off x="8078152" y="731413"/>
            <a:ext cx="367854" cy="706394"/>
            <a:chOff x="-1165836" y="2099175"/>
            <a:chExt cx="717670" cy="1378149"/>
          </a:xfrm>
        </p:grpSpPr>
        <p:sp>
          <p:nvSpPr>
            <p:cNvPr id="1413" name="Google Shape;1413;p46"/>
            <p:cNvSpPr/>
            <p:nvPr/>
          </p:nvSpPr>
          <p:spPr>
            <a:xfrm>
              <a:off x="-1155752" y="2105898"/>
              <a:ext cx="707585" cy="1371427"/>
            </a:xfrm>
            <a:custGeom>
              <a:rect b="b" l="l" r="r" t="t"/>
              <a:pathLst>
                <a:path extrusionOk="0" h="816" w="421">
                  <a:moveTo>
                    <a:pt x="421" y="805"/>
                  </a:moveTo>
                  <a:lnTo>
                    <a:pt x="421" y="805"/>
                  </a:lnTo>
                  <a:cubicBezTo>
                    <a:pt x="421" y="805"/>
                    <a:pt x="366" y="219"/>
                    <a:pt x="1" y="0"/>
                  </a:cubicBezTo>
                  <a:cubicBezTo>
                    <a:pt x="1" y="0"/>
                    <a:pt x="-39" y="260"/>
                    <a:pt x="402" y="816"/>
                  </a:cubicBezTo>
                  <a:lnTo>
                    <a:pt x="421" y="8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4" name="Google Shape;1414;p46"/>
            <p:cNvSpPr/>
            <p:nvPr/>
          </p:nvSpPr>
          <p:spPr>
            <a:xfrm>
              <a:off x="-1165836" y="2099175"/>
              <a:ext cx="707585" cy="1359662"/>
            </a:xfrm>
            <a:custGeom>
              <a:rect b="b" l="l" r="r" t="t"/>
              <a:pathLst>
                <a:path extrusionOk="0" h="809" w="421">
                  <a:moveTo>
                    <a:pt x="0" y="8"/>
                  </a:moveTo>
                  <a:lnTo>
                    <a:pt x="0" y="8"/>
                  </a:lnTo>
                  <a:cubicBezTo>
                    <a:pt x="412" y="809"/>
                    <a:pt x="412" y="809"/>
                    <a:pt x="412" y="809"/>
                  </a:cubicBezTo>
                  <a:cubicBezTo>
                    <a:pt x="421" y="803"/>
                    <a:pt x="421" y="803"/>
                    <a:pt x="421" y="803"/>
                  </a:cubicBezTo>
                  <a:cubicBezTo>
                    <a:pt x="421" y="803"/>
                    <a:pt x="368" y="216"/>
                    <a:pt x="0" y="0"/>
                  </a:cubicBezTo>
                  <a:cubicBezTo>
                    <a:pt x="0" y="0"/>
                    <a:pt x="0" y="2"/>
                    <a:pt x="0" y="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15" name="Google Shape;1415;p46"/>
          <p:cNvGrpSpPr/>
          <p:nvPr/>
        </p:nvGrpSpPr>
        <p:grpSpPr>
          <a:xfrm rot="1405475">
            <a:off x="7773265" y="547162"/>
            <a:ext cx="367914" cy="706509"/>
            <a:chOff x="-1165836" y="2099175"/>
            <a:chExt cx="717670" cy="1378149"/>
          </a:xfrm>
        </p:grpSpPr>
        <p:sp>
          <p:nvSpPr>
            <p:cNvPr id="1416" name="Google Shape;1416;p46"/>
            <p:cNvSpPr/>
            <p:nvPr/>
          </p:nvSpPr>
          <p:spPr>
            <a:xfrm>
              <a:off x="-1155752" y="2105898"/>
              <a:ext cx="707585" cy="1371427"/>
            </a:xfrm>
            <a:custGeom>
              <a:rect b="b" l="l" r="r" t="t"/>
              <a:pathLst>
                <a:path extrusionOk="0" h="816" w="421">
                  <a:moveTo>
                    <a:pt x="421" y="805"/>
                  </a:moveTo>
                  <a:lnTo>
                    <a:pt x="421" y="805"/>
                  </a:lnTo>
                  <a:cubicBezTo>
                    <a:pt x="421" y="805"/>
                    <a:pt x="366" y="219"/>
                    <a:pt x="1" y="0"/>
                  </a:cubicBezTo>
                  <a:cubicBezTo>
                    <a:pt x="1" y="0"/>
                    <a:pt x="-39" y="260"/>
                    <a:pt x="402" y="816"/>
                  </a:cubicBezTo>
                  <a:lnTo>
                    <a:pt x="421" y="8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17" name="Google Shape;1417;p46"/>
            <p:cNvSpPr/>
            <p:nvPr/>
          </p:nvSpPr>
          <p:spPr>
            <a:xfrm>
              <a:off x="-1165836" y="2099175"/>
              <a:ext cx="707585" cy="1359662"/>
            </a:xfrm>
            <a:custGeom>
              <a:rect b="b" l="l" r="r" t="t"/>
              <a:pathLst>
                <a:path extrusionOk="0" h="809" w="421">
                  <a:moveTo>
                    <a:pt x="0" y="8"/>
                  </a:moveTo>
                  <a:lnTo>
                    <a:pt x="0" y="8"/>
                  </a:lnTo>
                  <a:cubicBezTo>
                    <a:pt x="412" y="809"/>
                    <a:pt x="412" y="809"/>
                    <a:pt x="412" y="809"/>
                  </a:cubicBezTo>
                  <a:cubicBezTo>
                    <a:pt x="421" y="803"/>
                    <a:pt x="421" y="803"/>
                    <a:pt x="421" y="803"/>
                  </a:cubicBezTo>
                  <a:cubicBezTo>
                    <a:pt x="421" y="803"/>
                    <a:pt x="368" y="216"/>
                    <a:pt x="0" y="0"/>
                  </a:cubicBezTo>
                  <a:cubicBezTo>
                    <a:pt x="0" y="0"/>
                    <a:pt x="0" y="2"/>
                    <a:pt x="0" y="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(D5-D7)</a:t>
            </a:r>
            <a:endParaRPr/>
          </a:p>
          <a:p>
            <a:pPr indent="0" lvl="0" marL="0" rtl="0" algn="l">
              <a:spcBef>
                <a:spcPts val="0"/>
              </a:spcBef>
              <a:spcAft>
                <a:spcPts val="0"/>
              </a:spcAft>
              <a:buNone/>
            </a:pPr>
            <a:r>
              <a:t/>
            </a:r>
            <a:endParaRPr/>
          </a:p>
        </p:txBody>
      </p:sp>
      <p:sp>
        <p:nvSpPr>
          <p:cNvPr id="1423" name="Google Shape;1423;p47"/>
          <p:cNvSpPr txBox="1"/>
          <p:nvPr/>
        </p:nvSpPr>
        <p:spPr>
          <a:xfrm flipH="1">
            <a:off x="2077700"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5</a:t>
            </a:r>
            <a:endParaRPr b="1" sz="2000">
              <a:solidFill>
                <a:schemeClr val="dk1"/>
              </a:solidFill>
              <a:latin typeface="Sora"/>
              <a:ea typeface="Sora"/>
              <a:cs typeface="Sora"/>
              <a:sym typeface="Sora"/>
            </a:endParaRPr>
          </a:p>
        </p:txBody>
      </p:sp>
      <p:sp>
        <p:nvSpPr>
          <p:cNvPr id="1424" name="Google Shape;1424;p47"/>
          <p:cNvSpPr txBox="1"/>
          <p:nvPr/>
        </p:nvSpPr>
        <p:spPr>
          <a:xfrm flipH="1">
            <a:off x="1701950"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Added sidebar feature for better user experience</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Improved conversation flow</a:t>
            </a:r>
            <a:endParaRPr sz="1200">
              <a:solidFill>
                <a:schemeClr val="dk1"/>
              </a:solidFill>
              <a:latin typeface="Raleway"/>
              <a:ea typeface="Raleway"/>
              <a:cs typeface="Raleway"/>
              <a:sym typeface="Raleway"/>
            </a:endParaRPr>
          </a:p>
        </p:txBody>
      </p:sp>
      <p:sp>
        <p:nvSpPr>
          <p:cNvPr id="1425" name="Google Shape;1425;p47"/>
          <p:cNvSpPr txBox="1"/>
          <p:nvPr/>
        </p:nvSpPr>
        <p:spPr>
          <a:xfrm flipH="1">
            <a:off x="4041600"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6</a:t>
            </a:r>
            <a:endParaRPr b="1" sz="2000">
              <a:solidFill>
                <a:schemeClr val="dk1"/>
              </a:solidFill>
              <a:latin typeface="Sora"/>
              <a:ea typeface="Sora"/>
              <a:cs typeface="Sora"/>
              <a:sym typeface="Sora"/>
            </a:endParaRPr>
          </a:p>
        </p:txBody>
      </p:sp>
      <p:sp>
        <p:nvSpPr>
          <p:cNvPr id="1426" name="Google Shape;1426;p47"/>
          <p:cNvSpPr txBox="1"/>
          <p:nvPr/>
        </p:nvSpPr>
        <p:spPr>
          <a:xfrm flipH="1">
            <a:off x="3665850"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Integrated </a:t>
            </a:r>
            <a:r>
              <a:rPr lang="en" sz="1200">
                <a:solidFill>
                  <a:schemeClr val="dk1"/>
                </a:solidFill>
                <a:latin typeface="Raleway"/>
                <a:ea typeface="Raleway"/>
                <a:cs typeface="Raleway"/>
                <a:sym typeface="Raleway"/>
              </a:rPr>
              <a:t>sidebar</a:t>
            </a:r>
            <a:r>
              <a:rPr lang="en" sz="1200">
                <a:solidFill>
                  <a:schemeClr val="dk1"/>
                </a:solidFill>
                <a:latin typeface="Raleway"/>
                <a:ea typeface="Raleway"/>
                <a:cs typeface="Raleway"/>
                <a:sym typeface="Raleway"/>
              </a:rPr>
              <a:t> with backend</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Worked on presentation slides</a:t>
            </a:r>
            <a:endParaRPr sz="1200">
              <a:solidFill>
                <a:schemeClr val="dk1"/>
              </a:solidFill>
              <a:latin typeface="Raleway"/>
              <a:ea typeface="Raleway"/>
              <a:cs typeface="Raleway"/>
              <a:sym typeface="Raleway"/>
            </a:endParaRPr>
          </a:p>
        </p:txBody>
      </p:sp>
      <p:sp>
        <p:nvSpPr>
          <p:cNvPr id="1427" name="Google Shape;1427;p47"/>
          <p:cNvSpPr txBox="1"/>
          <p:nvPr/>
        </p:nvSpPr>
        <p:spPr>
          <a:xfrm flipH="1">
            <a:off x="6005500" y="2113200"/>
            <a:ext cx="10608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Day 7</a:t>
            </a:r>
            <a:endParaRPr b="1" sz="2000">
              <a:solidFill>
                <a:schemeClr val="dk1"/>
              </a:solidFill>
              <a:latin typeface="Sora"/>
              <a:ea typeface="Sora"/>
              <a:cs typeface="Sora"/>
              <a:sym typeface="Sora"/>
            </a:endParaRPr>
          </a:p>
        </p:txBody>
      </p:sp>
      <p:sp>
        <p:nvSpPr>
          <p:cNvPr id="1428" name="Google Shape;1428;p47"/>
          <p:cNvSpPr txBox="1"/>
          <p:nvPr/>
        </p:nvSpPr>
        <p:spPr>
          <a:xfrm flipH="1">
            <a:off x="5629750" y="2971150"/>
            <a:ext cx="1812300" cy="104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Did final product testing</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Finalise slide</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Submit web app</a:t>
            </a:r>
            <a:endParaRPr sz="1200">
              <a:solidFill>
                <a:schemeClr val="dk1"/>
              </a:solidFill>
              <a:latin typeface="Raleway"/>
              <a:ea typeface="Raleway"/>
              <a:cs typeface="Raleway"/>
              <a:sym typeface="Raleway"/>
            </a:endParaRPr>
          </a:p>
        </p:txBody>
      </p:sp>
      <p:cxnSp>
        <p:nvCxnSpPr>
          <p:cNvPr id="1429" name="Google Shape;1429;p47"/>
          <p:cNvCxnSpPr>
            <a:stCxn id="1423" idx="0"/>
            <a:endCxn id="1425" idx="0"/>
          </p:cNvCxnSpPr>
          <p:nvPr/>
        </p:nvCxnSpPr>
        <p:spPr>
          <a:xfrm flipH="1" rot="-5400000">
            <a:off x="3589700" y="1131600"/>
            <a:ext cx="600" cy="1963800"/>
          </a:xfrm>
          <a:prstGeom prst="curvedConnector3">
            <a:avLst>
              <a:gd fmla="val -39687500" name="adj1"/>
            </a:avLst>
          </a:prstGeom>
          <a:noFill/>
          <a:ln cap="flat" cmpd="sng" w="9525">
            <a:solidFill>
              <a:schemeClr val="dk1"/>
            </a:solidFill>
            <a:prstDash val="solid"/>
            <a:round/>
            <a:headEnd len="med" w="med" type="none"/>
            <a:tailEnd len="med" w="med" type="oval"/>
          </a:ln>
        </p:spPr>
      </p:cxnSp>
      <p:cxnSp>
        <p:nvCxnSpPr>
          <p:cNvPr id="1430" name="Google Shape;1430;p47"/>
          <p:cNvCxnSpPr>
            <a:stCxn id="1425" idx="2"/>
            <a:endCxn id="1427" idx="2"/>
          </p:cNvCxnSpPr>
          <p:nvPr/>
        </p:nvCxnSpPr>
        <p:spPr>
          <a:xfrm flipH="1" rot="-5400000">
            <a:off x="5553600" y="1579800"/>
            <a:ext cx="600" cy="1963800"/>
          </a:xfrm>
          <a:prstGeom prst="curvedConnector3">
            <a:avLst>
              <a:gd fmla="val 39687500" name="adj1"/>
            </a:avLst>
          </a:prstGeom>
          <a:noFill/>
          <a:ln cap="flat" cmpd="sng" w="9525">
            <a:solidFill>
              <a:schemeClr val="dk1"/>
            </a:solidFill>
            <a:prstDash val="solid"/>
            <a:round/>
            <a:headEnd len="med" w="med" type="none"/>
            <a:tailEnd len="med" w="med" type="oval"/>
          </a:ln>
        </p:spPr>
      </p:cxnSp>
      <p:grpSp>
        <p:nvGrpSpPr>
          <p:cNvPr id="1431" name="Google Shape;1431;p47"/>
          <p:cNvGrpSpPr/>
          <p:nvPr/>
        </p:nvGrpSpPr>
        <p:grpSpPr>
          <a:xfrm rot="5344330">
            <a:off x="8078152" y="731413"/>
            <a:ext cx="367854" cy="706394"/>
            <a:chOff x="-1165836" y="2099175"/>
            <a:chExt cx="717670" cy="1378149"/>
          </a:xfrm>
        </p:grpSpPr>
        <p:sp>
          <p:nvSpPr>
            <p:cNvPr id="1432" name="Google Shape;1432;p47"/>
            <p:cNvSpPr/>
            <p:nvPr/>
          </p:nvSpPr>
          <p:spPr>
            <a:xfrm>
              <a:off x="-1155752" y="2105898"/>
              <a:ext cx="707585" cy="1371427"/>
            </a:xfrm>
            <a:custGeom>
              <a:rect b="b" l="l" r="r" t="t"/>
              <a:pathLst>
                <a:path extrusionOk="0" h="816" w="421">
                  <a:moveTo>
                    <a:pt x="421" y="805"/>
                  </a:moveTo>
                  <a:lnTo>
                    <a:pt x="421" y="805"/>
                  </a:lnTo>
                  <a:cubicBezTo>
                    <a:pt x="421" y="805"/>
                    <a:pt x="366" y="219"/>
                    <a:pt x="1" y="0"/>
                  </a:cubicBezTo>
                  <a:cubicBezTo>
                    <a:pt x="1" y="0"/>
                    <a:pt x="-39" y="260"/>
                    <a:pt x="402" y="816"/>
                  </a:cubicBezTo>
                  <a:lnTo>
                    <a:pt x="421" y="8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3" name="Google Shape;1433;p47"/>
            <p:cNvSpPr/>
            <p:nvPr/>
          </p:nvSpPr>
          <p:spPr>
            <a:xfrm>
              <a:off x="-1165836" y="2099175"/>
              <a:ext cx="707585" cy="1359662"/>
            </a:xfrm>
            <a:custGeom>
              <a:rect b="b" l="l" r="r" t="t"/>
              <a:pathLst>
                <a:path extrusionOk="0" h="809" w="421">
                  <a:moveTo>
                    <a:pt x="0" y="8"/>
                  </a:moveTo>
                  <a:lnTo>
                    <a:pt x="0" y="8"/>
                  </a:lnTo>
                  <a:cubicBezTo>
                    <a:pt x="412" y="809"/>
                    <a:pt x="412" y="809"/>
                    <a:pt x="412" y="809"/>
                  </a:cubicBezTo>
                  <a:cubicBezTo>
                    <a:pt x="421" y="803"/>
                    <a:pt x="421" y="803"/>
                    <a:pt x="421" y="803"/>
                  </a:cubicBezTo>
                  <a:cubicBezTo>
                    <a:pt x="421" y="803"/>
                    <a:pt x="368" y="216"/>
                    <a:pt x="0" y="0"/>
                  </a:cubicBezTo>
                  <a:cubicBezTo>
                    <a:pt x="0" y="0"/>
                    <a:pt x="0" y="2"/>
                    <a:pt x="0" y="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34" name="Google Shape;1434;p47"/>
          <p:cNvGrpSpPr/>
          <p:nvPr/>
        </p:nvGrpSpPr>
        <p:grpSpPr>
          <a:xfrm rot="1405475">
            <a:off x="7773265" y="547162"/>
            <a:ext cx="367914" cy="706509"/>
            <a:chOff x="-1165836" y="2099175"/>
            <a:chExt cx="717670" cy="1378149"/>
          </a:xfrm>
        </p:grpSpPr>
        <p:sp>
          <p:nvSpPr>
            <p:cNvPr id="1435" name="Google Shape;1435;p47"/>
            <p:cNvSpPr/>
            <p:nvPr/>
          </p:nvSpPr>
          <p:spPr>
            <a:xfrm>
              <a:off x="-1155752" y="2105898"/>
              <a:ext cx="707585" cy="1371427"/>
            </a:xfrm>
            <a:custGeom>
              <a:rect b="b" l="l" r="r" t="t"/>
              <a:pathLst>
                <a:path extrusionOk="0" h="816" w="421">
                  <a:moveTo>
                    <a:pt x="421" y="805"/>
                  </a:moveTo>
                  <a:lnTo>
                    <a:pt x="421" y="805"/>
                  </a:lnTo>
                  <a:cubicBezTo>
                    <a:pt x="421" y="805"/>
                    <a:pt x="366" y="219"/>
                    <a:pt x="1" y="0"/>
                  </a:cubicBezTo>
                  <a:cubicBezTo>
                    <a:pt x="1" y="0"/>
                    <a:pt x="-39" y="260"/>
                    <a:pt x="402" y="816"/>
                  </a:cubicBezTo>
                  <a:lnTo>
                    <a:pt x="421" y="805"/>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6" name="Google Shape;1436;p47"/>
            <p:cNvSpPr/>
            <p:nvPr/>
          </p:nvSpPr>
          <p:spPr>
            <a:xfrm>
              <a:off x="-1165836" y="2099175"/>
              <a:ext cx="707585" cy="1359662"/>
            </a:xfrm>
            <a:custGeom>
              <a:rect b="b" l="l" r="r" t="t"/>
              <a:pathLst>
                <a:path extrusionOk="0" h="809" w="421">
                  <a:moveTo>
                    <a:pt x="0" y="8"/>
                  </a:moveTo>
                  <a:lnTo>
                    <a:pt x="0" y="8"/>
                  </a:lnTo>
                  <a:cubicBezTo>
                    <a:pt x="412" y="809"/>
                    <a:pt x="412" y="809"/>
                    <a:pt x="412" y="809"/>
                  </a:cubicBezTo>
                  <a:cubicBezTo>
                    <a:pt x="421" y="803"/>
                    <a:pt x="421" y="803"/>
                    <a:pt x="421" y="803"/>
                  </a:cubicBezTo>
                  <a:cubicBezTo>
                    <a:pt x="421" y="803"/>
                    <a:pt x="368" y="216"/>
                    <a:pt x="0" y="0"/>
                  </a:cubicBezTo>
                  <a:cubicBezTo>
                    <a:pt x="0" y="0"/>
                    <a:pt x="0" y="2"/>
                    <a:pt x="0" y="8"/>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437" name="Google Shape;1437;p47"/>
          <p:cNvGrpSpPr/>
          <p:nvPr/>
        </p:nvGrpSpPr>
        <p:grpSpPr>
          <a:xfrm>
            <a:off x="516946" y="4092390"/>
            <a:ext cx="892582" cy="814198"/>
            <a:chOff x="3999471" y="2790003"/>
            <a:chExt cx="892582" cy="814198"/>
          </a:xfrm>
        </p:grpSpPr>
        <p:sp>
          <p:nvSpPr>
            <p:cNvPr id="1438" name="Google Shape;1438;p47"/>
            <p:cNvSpPr/>
            <p:nvPr/>
          </p:nvSpPr>
          <p:spPr>
            <a:xfrm>
              <a:off x="3999471" y="2790003"/>
              <a:ext cx="752972" cy="814198"/>
            </a:xfrm>
            <a:custGeom>
              <a:rect b="b" l="l" r="r" t="t"/>
              <a:pathLst>
                <a:path extrusionOk="0" h="1423" w="1316">
                  <a:moveTo>
                    <a:pt x="123" y="0"/>
                  </a:moveTo>
                  <a:lnTo>
                    <a:pt x="123" y="0"/>
                  </a:lnTo>
                  <a:cubicBezTo>
                    <a:pt x="326" y="-8"/>
                    <a:pt x="382" y="341"/>
                    <a:pt x="488" y="546"/>
                  </a:cubicBezTo>
                  <a:cubicBezTo>
                    <a:pt x="595" y="751"/>
                    <a:pt x="1193" y="577"/>
                    <a:pt x="1295" y="866"/>
                  </a:cubicBezTo>
                  <a:cubicBezTo>
                    <a:pt x="1398" y="1159"/>
                    <a:pt x="1121" y="1608"/>
                    <a:pt x="488" y="1343"/>
                  </a:cubicBezTo>
                  <a:cubicBezTo>
                    <a:pt x="-143" y="1079"/>
                    <a:pt x="-38" y="7"/>
                    <a:pt x="123" y="0"/>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39" name="Google Shape;1439;p47"/>
            <p:cNvSpPr/>
            <p:nvPr/>
          </p:nvSpPr>
          <p:spPr>
            <a:xfrm>
              <a:off x="4008053" y="2798585"/>
              <a:ext cx="736380" cy="797033"/>
            </a:xfrm>
            <a:custGeom>
              <a:rect b="b" l="l" r="r" t="t"/>
              <a:pathLst>
                <a:path extrusionOk="0" h="1393" w="1287">
                  <a:moveTo>
                    <a:pt x="1139" y="1290"/>
                  </a:moveTo>
                  <a:lnTo>
                    <a:pt x="1139" y="1290"/>
                  </a:lnTo>
                  <a:cubicBezTo>
                    <a:pt x="1255" y="1195"/>
                    <a:pt x="1309" y="1041"/>
                    <a:pt x="1278" y="898"/>
                  </a:cubicBezTo>
                  <a:cubicBezTo>
                    <a:pt x="1275" y="885"/>
                    <a:pt x="1270" y="869"/>
                    <a:pt x="1268" y="857"/>
                  </a:cubicBezTo>
                  <a:cubicBezTo>
                    <a:pt x="1265" y="854"/>
                    <a:pt x="1262" y="849"/>
                    <a:pt x="1262" y="846"/>
                  </a:cubicBezTo>
                  <a:cubicBezTo>
                    <a:pt x="1237" y="913"/>
                    <a:pt x="1201" y="975"/>
                    <a:pt x="1139" y="1023"/>
                  </a:cubicBezTo>
                  <a:cubicBezTo>
                    <a:pt x="1045" y="1103"/>
                    <a:pt x="932" y="1149"/>
                    <a:pt x="819" y="1159"/>
                  </a:cubicBezTo>
                  <a:cubicBezTo>
                    <a:pt x="573" y="1226"/>
                    <a:pt x="329" y="1067"/>
                    <a:pt x="188" y="885"/>
                  </a:cubicBezTo>
                  <a:cubicBezTo>
                    <a:pt x="13" y="651"/>
                    <a:pt x="-40" y="272"/>
                    <a:pt x="129" y="0"/>
                  </a:cubicBezTo>
                  <a:cubicBezTo>
                    <a:pt x="121" y="0"/>
                    <a:pt x="116" y="0"/>
                    <a:pt x="108" y="0"/>
                  </a:cubicBezTo>
                  <a:cubicBezTo>
                    <a:pt x="95" y="0"/>
                    <a:pt x="85" y="13"/>
                    <a:pt x="78" y="21"/>
                  </a:cubicBezTo>
                  <a:cubicBezTo>
                    <a:pt x="6" y="115"/>
                    <a:pt x="-30" y="418"/>
                    <a:pt x="31" y="705"/>
                  </a:cubicBezTo>
                  <a:cubicBezTo>
                    <a:pt x="78" y="918"/>
                    <a:pt x="193" y="1195"/>
                    <a:pt x="478" y="1316"/>
                  </a:cubicBezTo>
                  <a:cubicBezTo>
                    <a:pt x="844" y="1467"/>
                    <a:pt x="1049" y="1364"/>
                    <a:pt x="1139" y="1290"/>
                  </a:cubicBezTo>
                  <a:close/>
                </a:path>
              </a:pathLst>
            </a:custGeom>
            <a:solidFill>
              <a:srgbClr val="243016">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0" name="Google Shape;1440;p47"/>
            <p:cNvSpPr/>
            <p:nvPr/>
          </p:nvSpPr>
          <p:spPr>
            <a:xfrm>
              <a:off x="4115621" y="2909014"/>
              <a:ext cx="570451" cy="446865"/>
            </a:xfrm>
            <a:custGeom>
              <a:rect b="b" l="l" r="r" t="t"/>
              <a:pathLst>
                <a:path extrusionOk="0" h="781" w="997">
                  <a:moveTo>
                    <a:pt x="992" y="656"/>
                  </a:moveTo>
                  <a:lnTo>
                    <a:pt x="992" y="656"/>
                  </a:lnTo>
                  <a:cubicBezTo>
                    <a:pt x="1059" y="769"/>
                    <a:pt x="479" y="853"/>
                    <a:pt x="205" y="692"/>
                  </a:cubicBezTo>
                  <a:cubicBezTo>
                    <a:pt x="-69" y="528"/>
                    <a:pt x="-3" y="33"/>
                    <a:pt x="38" y="2"/>
                  </a:cubicBezTo>
                  <a:cubicBezTo>
                    <a:pt x="82" y="-29"/>
                    <a:pt x="197" y="405"/>
                    <a:pt x="264" y="461"/>
                  </a:cubicBezTo>
                  <a:cubicBezTo>
                    <a:pt x="421" y="589"/>
                    <a:pt x="910" y="517"/>
                    <a:pt x="992" y="656"/>
                  </a:cubicBezTo>
                  <a:close/>
                </a:path>
              </a:pathLst>
            </a:custGeom>
            <a:solidFill>
              <a:srgbClr val="94CE51">
                <a:alpha val="3522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441" name="Google Shape;1441;p47"/>
            <p:cNvSpPr/>
            <p:nvPr/>
          </p:nvSpPr>
          <p:spPr>
            <a:xfrm>
              <a:off x="4701521" y="3315255"/>
              <a:ext cx="190532" cy="149909"/>
            </a:xfrm>
            <a:custGeom>
              <a:rect b="b" l="l" r="r" t="t"/>
              <a:pathLst>
                <a:path extrusionOk="0" h="262" w="333">
                  <a:moveTo>
                    <a:pt x="320" y="74"/>
                  </a:moveTo>
                  <a:lnTo>
                    <a:pt x="320" y="74"/>
                  </a:lnTo>
                  <a:cubicBezTo>
                    <a:pt x="320" y="74"/>
                    <a:pt x="66" y="133"/>
                    <a:pt x="58" y="110"/>
                  </a:cubicBezTo>
                  <a:cubicBezTo>
                    <a:pt x="53" y="84"/>
                    <a:pt x="56" y="-26"/>
                    <a:pt x="38" y="7"/>
                  </a:cubicBezTo>
                  <a:cubicBezTo>
                    <a:pt x="20" y="41"/>
                    <a:pt x="-16" y="297"/>
                    <a:pt x="7" y="259"/>
                  </a:cubicBezTo>
                  <a:cubicBezTo>
                    <a:pt x="27" y="225"/>
                    <a:pt x="40" y="161"/>
                    <a:pt x="40" y="161"/>
                  </a:cubicBezTo>
                  <a:cubicBezTo>
                    <a:pt x="333" y="136"/>
                    <a:pt x="333" y="136"/>
                    <a:pt x="333" y="136"/>
                  </a:cubicBezTo>
                  <a:lnTo>
                    <a:pt x="320" y="74"/>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48"/>
          <p:cNvSpPr txBox="1"/>
          <p:nvPr>
            <p:ph type="title"/>
          </p:nvPr>
        </p:nvSpPr>
        <p:spPr>
          <a:xfrm>
            <a:off x="720000" y="416588"/>
            <a:ext cx="36228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Wireframe</a:t>
            </a:r>
            <a:endParaRPr/>
          </a:p>
        </p:txBody>
      </p:sp>
      <p:grpSp>
        <p:nvGrpSpPr>
          <p:cNvPr id="1447" name="Google Shape;1447;p48"/>
          <p:cNvGrpSpPr/>
          <p:nvPr/>
        </p:nvGrpSpPr>
        <p:grpSpPr>
          <a:xfrm flipH="1" rot="5399904">
            <a:off x="8274918" y="199820"/>
            <a:ext cx="488704" cy="662304"/>
            <a:chOff x="8792640" y="2211120"/>
            <a:chExt cx="136800" cy="185400"/>
          </a:xfrm>
        </p:grpSpPr>
        <p:sp>
          <p:nvSpPr>
            <p:cNvPr id="1448" name="Google Shape;1448;p48"/>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2475" lIns="84925" spcFirstLastPara="1" rIns="84925" wrap="square" tIns="42475">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sp>
          <p:nvSpPr>
            <p:cNvPr id="1449" name="Google Shape;1449;p48"/>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84925" spcFirstLastPara="1" rIns="84925" wrap="square" tIns="0">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grpSp>
      <p:pic>
        <p:nvPicPr>
          <p:cNvPr id="1450" name="Google Shape;1450;p48"/>
          <p:cNvPicPr preferRelativeResize="0"/>
          <p:nvPr/>
        </p:nvPicPr>
        <p:blipFill>
          <a:blip r:embed="rId3">
            <a:alphaModFix/>
          </a:blip>
          <a:stretch>
            <a:fillRect/>
          </a:stretch>
        </p:blipFill>
        <p:spPr>
          <a:xfrm>
            <a:off x="2723926" y="1159388"/>
            <a:ext cx="3696150" cy="2824725"/>
          </a:xfrm>
          <a:prstGeom prst="rect">
            <a:avLst/>
          </a:prstGeom>
          <a:noFill/>
          <a:ln>
            <a:noFill/>
          </a:ln>
        </p:spPr>
      </p:pic>
      <p:sp>
        <p:nvSpPr>
          <p:cNvPr id="1451" name="Google Shape;1451;p48"/>
          <p:cNvSpPr txBox="1"/>
          <p:nvPr/>
        </p:nvSpPr>
        <p:spPr>
          <a:xfrm flipH="1">
            <a:off x="3048000" y="4195100"/>
            <a:ext cx="30480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Rough figma mockup</a:t>
            </a:r>
            <a:endParaRPr b="1" sz="2000">
              <a:solidFill>
                <a:schemeClr val="dk1"/>
              </a:solidFill>
              <a:latin typeface="Sora"/>
              <a:ea typeface="Sora"/>
              <a:cs typeface="Sora"/>
              <a:sym typeface="Sora"/>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49"/>
          <p:cNvSpPr txBox="1"/>
          <p:nvPr>
            <p:ph type="title"/>
          </p:nvPr>
        </p:nvSpPr>
        <p:spPr>
          <a:xfrm>
            <a:off x="720000" y="416600"/>
            <a:ext cx="43827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Wireframe</a:t>
            </a:r>
            <a:endParaRPr/>
          </a:p>
        </p:txBody>
      </p:sp>
      <p:grpSp>
        <p:nvGrpSpPr>
          <p:cNvPr id="1457" name="Google Shape;1457;p49"/>
          <p:cNvGrpSpPr/>
          <p:nvPr/>
        </p:nvGrpSpPr>
        <p:grpSpPr>
          <a:xfrm flipH="1" rot="5399904">
            <a:off x="8274918" y="199820"/>
            <a:ext cx="488704" cy="662304"/>
            <a:chOff x="8792640" y="2211120"/>
            <a:chExt cx="136800" cy="185400"/>
          </a:xfrm>
        </p:grpSpPr>
        <p:sp>
          <p:nvSpPr>
            <p:cNvPr id="1458" name="Google Shape;1458;p49"/>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2475" lIns="84925" spcFirstLastPara="1" rIns="84925" wrap="square" tIns="42475">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sp>
          <p:nvSpPr>
            <p:cNvPr id="1459" name="Google Shape;1459;p49"/>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84925" spcFirstLastPara="1" rIns="84925" wrap="square" tIns="0">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grpSp>
      <p:sp>
        <p:nvSpPr>
          <p:cNvPr id="1460" name="Google Shape;1460;p49"/>
          <p:cNvSpPr txBox="1"/>
          <p:nvPr/>
        </p:nvSpPr>
        <p:spPr>
          <a:xfrm flipH="1">
            <a:off x="3048000" y="4195100"/>
            <a:ext cx="30480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Basic iteration</a:t>
            </a:r>
            <a:endParaRPr b="1" sz="2000">
              <a:solidFill>
                <a:schemeClr val="dk1"/>
              </a:solidFill>
              <a:latin typeface="Sora"/>
              <a:ea typeface="Sora"/>
              <a:cs typeface="Sora"/>
              <a:sym typeface="Sora"/>
            </a:endParaRPr>
          </a:p>
        </p:txBody>
      </p:sp>
      <p:pic>
        <p:nvPicPr>
          <p:cNvPr id="1461" name="Google Shape;1461;p49"/>
          <p:cNvPicPr preferRelativeResize="0"/>
          <p:nvPr/>
        </p:nvPicPr>
        <p:blipFill>
          <a:blip r:embed="rId3">
            <a:alphaModFix/>
          </a:blip>
          <a:stretch>
            <a:fillRect/>
          </a:stretch>
        </p:blipFill>
        <p:spPr>
          <a:xfrm>
            <a:off x="2758175" y="1289313"/>
            <a:ext cx="3627651" cy="2564863"/>
          </a:xfrm>
          <a:prstGeom prst="rect">
            <a:avLst/>
          </a:prstGeom>
          <a:noFill/>
          <a:ln>
            <a:noFill/>
          </a:ln>
        </p:spPr>
      </p:pic>
    </p:spTree>
  </p:cSld>
  <p:clrMapOvr>
    <a:masterClrMapping/>
  </p:clrMapOvr>
  <mc:AlternateContent>
    <mc:Choice Requires="p14">
      <p:transition spd="slow" p14:dur="15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50"/>
          <p:cNvSpPr txBox="1"/>
          <p:nvPr>
            <p:ph type="title"/>
          </p:nvPr>
        </p:nvSpPr>
        <p:spPr>
          <a:xfrm>
            <a:off x="720000" y="416588"/>
            <a:ext cx="36228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Wireframe</a:t>
            </a:r>
            <a:endParaRPr/>
          </a:p>
        </p:txBody>
      </p:sp>
      <p:grpSp>
        <p:nvGrpSpPr>
          <p:cNvPr id="1467" name="Google Shape;1467;p50"/>
          <p:cNvGrpSpPr/>
          <p:nvPr/>
        </p:nvGrpSpPr>
        <p:grpSpPr>
          <a:xfrm flipH="1" rot="5399904">
            <a:off x="8274918" y="199820"/>
            <a:ext cx="488704" cy="662304"/>
            <a:chOff x="8792640" y="2211120"/>
            <a:chExt cx="136800" cy="185400"/>
          </a:xfrm>
        </p:grpSpPr>
        <p:sp>
          <p:nvSpPr>
            <p:cNvPr id="1468" name="Google Shape;1468;p50"/>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2475" lIns="84925" spcFirstLastPara="1" rIns="84925" wrap="square" tIns="42475">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sp>
          <p:nvSpPr>
            <p:cNvPr id="1469" name="Google Shape;1469;p50"/>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84925" spcFirstLastPara="1" rIns="84925" wrap="square" tIns="0">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grpSp>
      <p:sp>
        <p:nvSpPr>
          <p:cNvPr id="1470" name="Google Shape;1470;p50"/>
          <p:cNvSpPr txBox="1"/>
          <p:nvPr/>
        </p:nvSpPr>
        <p:spPr>
          <a:xfrm flipH="1">
            <a:off x="2592150" y="4195100"/>
            <a:ext cx="3959700" cy="448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Final polished wireframe</a:t>
            </a:r>
            <a:endParaRPr b="1" sz="2000">
              <a:solidFill>
                <a:schemeClr val="dk1"/>
              </a:solidFill>
              <a:latin typeface="Sora"/>
              <a:ea typeface="Sora"/>
              <a:cs typeface="Sora"/>
              <a:sym typeface="Sora"/>
            </a:endParaRPr>
          </a:p>
        </p:txBody>
      </p:sp>
      <p:pic>
        <p:nvPicPr>
          <p:cNvPr id="1471" name="Google Shape;1471;p50"/>
          <p:cNvPicPr preferRelativeResize="0"/>
          <p:nvPr/>
        </p:nvPicPr>
        <p:blipFill>
          <a:blip r:embed="rId3">
            <a:alphaModFix/>
          </a:blip>
          <a:stretch>
            <a:fillRect/>
          </a:stretch>
        </p:blipFill>
        <p:spPr>
          <a:xfrm>
            <a:off x="1402675" y="1007638"/>
            <a:ext cx="6145396" cy="2824512"/>
          </a:xfrm>
          <a:prstGeom prst="rect">
            <a:avLst/>
          </a:prstGeom>
          <a:noFill/>
          <a:ln>
            <a:noFill/>
          </a:ln>
        </p:spPr>
      </p:pic>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51"/>
          <p:cNvSpPr txBox="1"/>
          <p:nvPr>
            <p:ph type="title"/>
          </p:nvPr>
        </p:nvSpPr>
        <p:spPr>
          <a:xfrm>
            <a:off x="720000" y="416588"/>
            <a:ext cx="3622800" cy="6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Flowchart</a:t>
            </a:r>
            <a:endParaRPr/>
          </a:p>
        </p:txBody>
      </p:sp>
      <p:grpSp>
        <p:nvGrpSpPr>
          <p:cNvPr id="1477" name="Google Shape;1477;p51"/>
          <p:cNvGrpSpPr/>
          <p:nvPr/>
        </p:nvGrpSpPr>
        <p:grpSpPr>
          <a:xfrm flipH="1" rot="5399904">
            <a:off x="8274918" y="199820"/>
            <a:ext cx="488704" cy="662304"/>
            <a:chOff x="8792640" y="2211120"/>
            <a:chExt cx="136800" cy="185400"/>
          </a:xfrm>
        </p:grpSpPr>
        <p:sp>
          <p:nvSpPr>
            <p:cNvPr id="1478" name="Google Shape;1478;p51"/>
            <p:cNvSpPr/>
            <p:nvPr/>
          </p:nvSpPr>
          <p:spPr>
            <a:xfrm>
              <a:off x="8804160" y="2211120"/>
              <a:ext cx="125280" cy="145440"/>
            </a:xfrm>
            <a:custGeom>
              <a:rect b="b" l="l" r="r" t="t"/>
              <a:pathLst>
                <a:path extrusionOk="0" h="404" w="348">
                  <a:moveTo>
                    <a:pt x="0" y="404"/>
                  </a:moveTo>
                  <a:lnTo>
                    <a:pt x="0" y="404"/>
                  </a:lnTo>
                  <a:cubicBezTo>
                    <a:pt x="38" y="222"/>
                    <a:pt x="174" y="64"/>
                    <a:pt x="348" y="0"/>
                  </a:cubicBezTo>
                  <a:cubicBezTo>
                    <a:pt x="322" y="194"/>
                    <a:pt x="188" y="350"/>
                    <a:pt x="0" y="404"/>
                  </a:cubicBezTo>
                  <a:close/>
                </a:path>
              </a:pathLst>
            </a:custGeom>
            <a:solidFill>
              <a:schemeClr val="dk2"/>
            </a:solidFill>
            <a:ln>
              <a:noFill/>
            </a:ln>
          </p:spPr>
          <p:txBody>
            <a:bodyPr anchorCtr="1" anchor="ctr" bIns="42475" lIns="84925" spcFirstLastPara="1" rIns="84925" wrap="square" tIns="42475">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sp>
          <p:nvSpPr>
            <p:cNvPr id="1479" name="Google Shape;1479;p51"/>
            <p:cNvSpPr/>
            <p:nvPr/>
          </p:nvSpPr>
          <p:spPr>
            <a:xfrm>
              <a:off x="8792640" y="2364480"/>
              <a:ext cx="133560" cy="32040"/>
            </a:xfrm>
            <a:custGeom>
              <a:rect b="b" l="l" r="r" t="t"/>
              <a:pathLst>
                <a:path extrusionOk="0" h="89" w="371">
                  <a:moveTo>
                    <a:pt x="371" y="86"/>
                  </a:moveTo>
                  <a:lnTo>
                    <a:pt x="371" y="86"/>
                  </a:lnTo>
                  <a:cubicBezTo>
                    <a:pt x="278" y="-12"/>
                    <a:pt x="112" y="-28"/>
                    <a:pt x="0" y="51"/>
                  </a:cubicBezTo>
                  <a:cubicBezTo>
                    <a:pt x="118" y="93"/>
                    <a:pt x="247" y="92"/>
                    <a:pt x="371" y="86"/>
                  </a:cubicBezTo>
                  <a:close/>
                </a:path>
              </a:pathLst>
            </a:custGeom>
            <a:solidFill>
              <a:schemeClr val="dk2"/>
            </a:solidFill>
            <a:ln>
              <a:noFill/>
            </a:ln>
          </p:spPr>
          <p:txBody>
            <a:bodyPr anchorCtr="1" anchor="ctr" bIns="0" lIns="84925" spcFirstLastPara="1" rIns="84925" wrap="square" tIns="0">
              <a:noAutofit/>
            </a:bodyPr>
            <a:lstStyle/>
            <a:p>
              <a:pPr indent="0" lvl="0" marL="0" marR="0" rtl="0" algn="l">
                <a:spcBef>
                  <a:spcPts val="0"/>
                </a:spcBef>
                <a:spcAft>
                  <a:spcPts val="0"/>
                </a:spcAft>
                <a:buNone/>
              </a:pPr>
              <a:r>
                <a:t/>
              </a:r>
              <a:endParaRPr b="0" sz="1698" strike="noStrike">
                <a:solidFill>
                  <a:srgbClr val="000000"/>
                </a:solidFill>
                <a:latin typeface="Arial"/>
                <a:ea typeface="Arial"/>
                <a:cs typeface="Arial"/>
                <a:sym typeface="Arial"/>
              </a:endParaRPr>
            </a:p>
          </p:txBody>
        </p:sp>
      </p:grpSp>
      <p:pic>
        <p:nvPicPr>
          <p:cNvPr id="1480" name="Google Shape;1480;p51" title="Untitled design-3.png"/>
          <p:cNvPicPr preferRelativeResize="0"/>
          <p:nvPr/>
        </p:nvPicPr>
        <p:blipFill>
          <a:blip r:embed="rId3">
            <a:alphaModFix/>
          </a:blip>
          <a:stretch>
            <a:fillRect/>
          </a:stretch>
        </p:blipFill>
        <p:spPr>
          <a:xfrm>
            <a:off x="2953188" y="143541"/>
            <a:ext cx="3237624" cy="4856424"/>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042" name="Google Shape;1042;p34"/>
          <p:cNvSpPr txBox="1"/>
          <p:nvPr>
            <p:ph idx="2" type="title"/>
          </p:nvPr>
        </p:nvSpPr>
        <p:spPr>
          <a:xfrm>
            <a:off x="2053500" y="1078750"/>
            <a:ext cx="1063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043" name="Google Shape;1043;p34"/>
          <p:cNvSpPr txBox="1"/>
          <p:nvPr>
            <p:ph idx="3" type="title"/>
          </p:nvPr>
        </p:nvSpPr>
        <p:spPr>
          <a:xfrm>
            <a:off x="5142075" y="2939837"/>
            <a:ext cx="1063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44" name="Google Shape;1044;p34"/>
          <p:cNvSpPr txBox="1"/>
          <p:nvPr>
            <p:ph idx="4" type="title"/>
          </p:nvPr>
        </p:nvSpPr>
        <p:spPr>
          <a:xfrm>
            <a:off x="5364671" y="1078750"/>
            <a:ext cx="1063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045" name="Google Shape;1045;p34"/>
          <p:cNvSpPr txBox="1"/>
          <p:nvPr>
            <p:ph idx="6" type="title"/>
          </p:nvPr>
        </p:nvSpPr>
        <p:spPr>
          <a:xfrm>
            <a:off x="2053499" y="2939825"/>
            <a:ext cx="10632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46" name="Google Shape;1046;p34"/>
          <p:cNvSpPr txBox="1"/>
          <p:nvPr>
            <p:ph idx="1" type="subTitle"/>
          </p:nvPr>
        </p:nvSpPr>
        <p:spPr>
          <a:xfrm>
            <a:off x="2053500" y="1547825"/>
            <a:ext cx="2036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1047" name="Google Shape;1047;p34"/>
          <p:cNvSpPr txBox="1"/>
          <p:nvPr>
            <p:ph idx="8" type="subTitle"/>
          </p:nvPr>
        </p:nvSpPr>
        <p:spPr>
          <a:xfrm>
            <a:off x="4629525" y="1587375"/>
            <a:ext cx="3061500" cy="3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048" name="Google Shape;1048;p34"/>
          <p:cNvSpPr txBox="1"/>
          <p:nvPr>
            <p:ph idx="9" type="subTitle"/>
          </p:nvPr>
        </p:nvSpPr>
        <p:spPr>
          <a:xfrm>
            <a:off x="2005975" y="3408975"/>
            <a:ext cx="2036400" cy="4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Ideation</a:t>
            </a:r>
            <a:endParaRPr/>
          </a:p>
        </p:txBody>
      </p:sp>
      <p:sp>
        <p:nvSpPr>
          <p:cNvPr id="1049" name="Google Shape;1049;p34"/>
          <p:cNvSpPr txBox="1"/>
          <p:nvPr>
            <p:ph idx="13" type="subTitle"/>
          </p:nvPr>
        </p:nvSpPr>
        <p:spPr>
          <a:xfrm>
            <a:off x="5142075" y="3408974"/>
            <a:ext cx="254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 and QnA</a:t>
            </a:r>
            <a:endParaRPr/>
          </a:p>
        </p:txBody>
      </p:sp>
      <p:sp>
        <p:nvSpPr>
          <p:cNvPr id="1050" name="Google Shape;1050;p34"/>
          <p:cNvSpPr txBox="1"/>
          <p:nvPr>
            <p:ph idx="16" type="subTitle"/>
          </p:nvPr>
        </p:nvSpPr>
        <p:spPr>
          <a:xfrm>
            <a:off x="2053500" y="1909690"/>
            <a:ext cx="2036400" cy="44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About Problem</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Target Market</a:t>
            </a:r>
            <a:endParaRPr>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a:p>
        </p:txBody>
      </p:sp>
      <p:sp>
        <p:nvSpPr>
          <p:cNvPr id="1051" name="Google Shape;1051;p34"/>
          <p:cNvSpPr txBox="1"/>
          <p:nvPr>
            <p:ph idx="17" type="subTitle"/>
          </p:nvPr>
        </p:nvSpPr>
        <p:spPr>
          <a:xfrm>
            <a:off x="4775175" y="1891101"/>
            <a:ext cx="2770200" cy="48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Introduction to problem statement </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Goals and Solution</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Achieving of the goals</a:t>
            </a:r>
            <a:endParaRPr>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rgbClr val="363A37"/>
              </a:solidFill>
              <a:latin typeface="Comfortaa Medium"/>
              <a:ea typeface="Comfortaa Medium"/>
              <a:cs typeface="Comfortaa Medium"/>
              <a:sym typeface="Comfortaa Medium"/>
            </a:endParaRPr>
          </a:p>
        </p:txBody>
      </p:sp>
      <p:sp>
        <p:nvSpPr>
          <p:cNvPr id="1052" name="Google Shape;1052;p34"/>
          <p:cNvSpPr txBox="1"/>
          <p:nvPr>
            <p:ph idx="18" type="subTitle"/>
          </p:nvPr>
        </p:nvSpPr>
        <p:spPr>
          <a:xfrm>
            <a:off x="5142075" y="3778060"/>
            <a:ext cx="2036400" cy="447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Demo of AI Chatbot</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Question and Answer</a:t>
            </a:r>
            <a:endParaRPr>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53" name="Google Shape;1053;p34"/>
          <p:cNvSpPr txBox="1"/>
          <p:nvPr>
            <p:ph idx="20" type="subTitle"/>
          </p:nvPr>
        </p:nvSpPr>
        <p:spPr>
          <a:xfrm>
            <a:off x="2053499" y="3808949"/>
            <a:ext cx="3145800" cy="385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Development Stage</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Wireframe</a:t>
            </a:r>
            <a:endParaRPr>
              <a:solidFill>
                <a:srgbClr val="363A37"/>
              </a:solidFill>
              <a:latin typeface="Comfortaa Medium"/>
              <a:ea typeface="Comfortaa Medium"/>
              <a:cs typeface="Comfortaa Medium"/>
              <a:sym typeface="Comfortaa Medium"/>
            </a:endParaRPr>
          </a:p>
          <a:p>
            <a:pPr indent="-304800" lvl="0" marL="457200" rtl="0" algn="l">
              <a:spcBef>
                <a:spcPts val="0"/>
              </a:spcBef>
              <a:spcAft>
                <a:spcPts val="0"/>
              </a:spcAft>
              <a:buClr>
                <a:srgbClr val="363A37"/>
              </a:buClr>
              <a:buSzPts val="1200"/>
              <a:buFont typeface="Comfortaa Medium"/>
              <a:buChar char="●"/>
            </a:pPr>
            <a:r>
              <a:rPr lang="en">
                <a:solidFill>
                  <a:srgbClr val="363A37"/>
                </a:solidFill>
                <a:latin typeface="Comfortaa Medium"/>
                <a:ea typeface="Comfortaa Medium"/>
                <a:cs typeface="Comfortaa Medium"/>
                <a:sym typeface="Comfortaa Medium"/>
              </a:rPr>
              <a:t>Features</a:t>
            </a:r>
            <a:endParaRPr>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a:solidFill>
                <a:srgbClr val="363A37"/>
              </a:solidFill>
              <a:latin typeface="Comfortaa Medium"/>
              <a:ea typeface="Comfortaa Medium"/>
              <a:cs typeface="Comfortaa Medium"/>
              <a:sym typeface="Comfortaa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52"/>
          <p:cNvSpPr txBox="1"/>
          <p:nvPr>
            <p:ph type="title"/>
          </p:nvPr>
        </p:nvSpPr>
        <p:spPr>
          <a:xfrm>
            <a:off x="554800" y="3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486" name="Google Shape;1486;p52"/>
          <p:cNvSpPr txBox="1"/>
          <p:nvPr/>
        </p:nvSpPr>
        <p:spPr>
          <a:xfrm flipH="1">
            <a:off x="396354" y="3210376"/>
            <a:ext cx="2333100" cy="41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Conversation Management</a:t>
            </a:r>
            <a:endParaRPr b="1" sz="2000">
              <a:solidFill>
                <a:schemeClr val="dk1"/>
              </a:solidFill>
              <a:latin typeface="Sora"/>
              <a:ea typeface="Sora"/>
              <a:cs typeface="Sora"/>
              <a:sym typeface="Sora"/>
            </a:endParaRPr>
          </a:p>
        </p:txBody>
      </p:sp>
      <p:sp>
        <p:nvSpPr>
          <p:cNvPr id="1487" name="Google Shape;1487;p52"/>
          <p:cNvSpPr txBox="1"/>
          <p:nvPr/>
        </p:nvSpPr>
        <p:spPr>
          <a:xfrm flipH="1">
            <a:off x="396773" y="3550200"/>
            <a:ext cx="2558100" cy="319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Start new chat sessions</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Switch between multiple chat sessions</a:t>
            </a:r>
            <a:endParaRPr sz="1200">
              <a:solidFill>
                <a:schemeClr val="dk1"/>
              </a:solidFill>
              <a:latin typeface="Raleway"/>
              <a:ea typeface="Raleway"/>
              <a:cs typeface="Raleway"/>
              <a:sym typeface="Raleway"/>
            </a:endParaRPr>
          </a:p>
        </p:txBody>
      </p:sp>
      <p:sp>
        <p:nvSpPr>
          <p:cNvPr id="1488" name="Google Shape;1488;p52"/>
          <p:cNvSpPr txBox="1"/>
          <p:nvPr/>
        </p:nvSpPr>
        <p:spPr>
          <a:xfrm flipH="1">
            <a:off x="3377155" y="2905576"/>
            <a:ext cx="2333100" cy="41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Chat system</a:t>
            </a:r>
            <a:endParaRPr b="1" sz="2000">
              <a:solidFill>
                <a:schemeClr val="dk1"/>
              </a:solidFill>
              <a:latin typeface="Sora"/>
              <a:ea typeface="Sora"/>
              <a:cs typeface="Sora"/>
              <a:sym typeface="Sora"/>
            </a:endParaRPr>
          </a:p>
        </p:txBody>
      </p:sp>
      <p:sp>
        <p:nvSpPr>
          <p:cNvPr id="1489" name="Google Shape;1489;p52"/>
          <p:cNvSpPr txBox="1"/>
          <p:nvPr/>
        </p:nvSpPr>
        <p:spPr>
          <a:xfrm flipH="1">
            <a:off x="3377550" y="3245400"/>
            <a:ext cx="2952900" cy="45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Send and receive messages in real time</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Bot typing indicator</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Auto-scroll to newest message</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Markdown support for formatted responses</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Custom smart meal formatting</a:t>
            </a:r>
            <a:endParaRPr sz="1200">
              <a:solidFill>
                <a:schemeClr val="dk1"/>
              </a:solidFill>
              <a:latin typeface="Raleway"/>
              <a:ea typeface="Raleway"/>
              <a:cs typeface="Raleway"/>
              <a:sym typeface="Raleway"/>
            </a:endParaRPr>
          </a:p>
        </p:txBody>
      </p:sp>
      <p:sp>
        <p:nvSpPr>
          <p:cNvPr id="1490" name="Google Shape;1490;p52"/>
          <p:cNvSpPr txBox="1"/>
          <p:nvPr/>
        </p:nvSpPr>
        <p:spPr>
          <a:xfrm flipH="1">
            <a:off x="6414550" y="2905576"/>
            <a:ext cx="2333100" cy="41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Sidebar Tabs</a:t>
            </a:r>
            <a:endParaRPr b="1" sz="2000">
              <a:solidFill>
                <a:schemeClr val="dk1"/>
              </a:solidFill>
              <a:latin typeface="Sora"/>
              <a:ea typeface="Sora"/>
              <a:cs typeface="Sora"/>
              <a:sym typeface="Sora"/>
            </a:endParaRPr>
          </a:p>
        </p:txBody>
      </p:sp>
      <p:sp>
        <p:nvSpPr>
          <p:cNvPr id="1491" name="Google Shape;1491;p52"/>
          <p:cNvSpPr txBox="1"/>
          <p:nvPr/>
        </p:nvSpPr>
        <p:spPr>
          <a:xfrm flipH="1">
            <a:off x="6414550" y="3245399"/>
            <a:ext cx="2333100" cy="319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Raleway"/>
              <a:buChar char="●"/>
            </a:pPr>
            <a:r>
              <a:rPr lang="en" sz="1100">
                <a:latin typeface="Raleway"/>
                <a:ea typeface="Raleway"/>
                <a:cs typeface="Raleway"/>
                <a:sym typeface="Raleway"/>
              </a:rPr>
              <a:t>New Chat</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Chat History</a:t>
            </a:r>
            <a:endParaRPr sz="1100">
              <a:latin typeface="Raleway"/>
              <a:ea typeface="Raleway"/>
              <a:cs typeface="Raleway"/>
              <a:sym typeface="Raleway"/>
            </a:endParaRPr>
          </a:p>
          <a:p>
            <a:pPr indent="-298450" lvl="0" marL="457200" rtl="0" algn="l">
              <a:spcBef>
                <a:spcPts val="0"/>
              </a:spcBef>
              <a:spcAft>
                <a:spcPts val="0"/>
              </a:spcAft>
              <a:buSzPts val="1100"/>
              <a:buFont typeface="Raleway"/>
              <a:buChar char="●"/>
            </a:pPr>
            <a:r>
              <a:rPr lang="en" sz="1100">
                <a:latin typeface="Raleway"/>
                <a:ea typeface="Raleway"/>
                <a:cs typeface="Raleway"/>
                <a:sym typeface="Raleway"/>
              </a:rPr>
              <a:t>Extra resources</a:t>
            </a:r>
            <a:endParaRPr sz="1200">
              <a:solidFill>
                <a:schemeClr val="dk1"/>
              </a:solidFill>
              <a:latin typeface="Raleway"/>
              <a:ea typeface="Raleway"/>
              <a:cs typeface="Raleway"/>
              <a:sym typeface="Raleway"/>
            </a:endParaRPr>
          </a:p>
        </p:txBody>
      </p:sp>
      <p:cxnSp>
        <p:nvCxnSpPr>
          <p:cNvPr id="1492" name="Google Shape;1492;p52"/>
          <p:cNvCxnSpPr>
            <a:stCxn id="1493" idx="6"/>
            <a:endCxn id="1494" idx="2"/>
          </p:cNvCxnSpPr>
          <p:nvPr/>
        </p:nvCxnSpPr>
        <p:spPr>
          <a:xfrm>
            <a:off x="1881956" y="2498850"/>
            <a:ext cx="2343300" cy="600"/>
          </a:xfrm>
          <a:prstGeom prst="curvedConnector3">
            <a:avLst>
              <a:gd fmla="val 50001" name="adj1"/>
            </a:avLst>
          </a:prstGeom>
          <a:noFill/>
          <a:ln cap="flat" cmpd="sng" w="7575">
            <a:solidFill>
              <a:schemeClr val="dk1"/>
            </a:solidFill>
            <a:prstDash val="solid"/>
            <a:round/>
            <a:headEnd len="med" w="med" type="none"/>
            <a:tailEnd len="med" w="med" type="oval"/>
          </a:ln>
        </p:spPr>
      </p:cxnSp>
      <p:cxnSp>
        <p:nvCxnSpPr>
          <p:cNvPr id="1495" name="Google Shape;1495;p52"/>
          <p:cNvCxnSpPr>
            <a:stCxn id="1494" idx="6"/>
            <a:endCxn id="1496" idx="2"/>
          </p:cNvCxnSpPr>
          <p:nvPr/>
        </p:nvCxnSpPr>
        <p:spPr>
          <a:xfrm>
            <a:off x="4863148" y="2498850"/>
            <a:ext cx="2292900" cy="600"/>
          </a:xfrm>
          <a:prstGeom prst="curvedConnector3">
            <a:avLst>
              <a:gd fmla="val 50000" name="adj1"/>
            </a:avLst>
          </a:prstGeom>
          <a:noFill/>
          <a:ln cap="flat" cmpd="sng" w="7575">
            <a:solidFill>
              <a:schemeClr val="dk1"/>
            </a:solidFill>
            <a:prstDash val="solid"/>
            <a:round/>
            <a:headEnd len="med" w="med" type="none"/>
            <a:tailEnd len="med" w="med" type="oval"/>
          </a:ln>
        </p:spPr>
      </p:cxnSp>
      <p:sp>
        <p:nvSpPr>
          <p:cNvPr id="1493" name="Google Shape;1493;p52"/>
          <p:cNvSpPr/>
          <p:nvPr/>
        </p:nvSpPr>
        <p:spPr>
          <a:xfrm>
            <a:off x="1244156" y="2187900"/>
            <a:ext cx="637800" cy="621900"/>
          </a:xfrm>
          <a:prstGeom prst="ellipse">
            <a:avLst/>
          </a:prstGeom>
          <a:solidFill>
            <a:schemeClr val="accent3"/>
          </a:solidFill>
          <a:ln>
            <a:noFill/>
          </a:ln>
        </p:spPr>
        <p:txBody>
          <a:bodyPr anchorCtr="0" anchor="ctr" bIns="72675" lIns="72675" spcFirstLastPara="1" rIns="72675" wrap="square" tIns="7267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1</a:t>
            </a:r>
            <a:endParaRPr/>
          </a:p>
        </p:txBody>
      </p:sp>
      <p:sp>
        <p:nvSpPr>
          <p:cNvPr id="1496" name="Google Shape;1496;p52"/>
          <p:cNvSpPr/>
          <p:nvPr/>
        </p:nvSpPr>
        <p:spPr>
          <a:xfrm>
            <a:off x="7156029" y="2187900"/>
            <a:ext cx="637800" cy="621900"/>
          </a:xfrm>
          <a:prstGeom prst="ellipse">
            <a:avLst/>
          </a:prstGeom>
          <a:solidFill>
            <a:schemeClr val="accent3"/>
          </a:solidFill>
          <a:ln>
            <a:noFill/>
          </a:ln>
        </p:spPr>
        <p:txBody>
          <a:bodyPr anchorCtr="0" anchor="ctr" bIns="72675" lIns="72675" spcFirstLastPara="1" rIns="72675" wrap="square" tIns="7267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3</a:t>
            </a:r>
            <a:endParaRPr/>
          </a:p>
        </p:txBody>
      </p:sp>
      <p:sp>
        <p:nvSpPr>
          <p:cNvPr id="1494" name="Google Shape;1494;p52"/>
          <p:cNvSpPr/>
          <p:nvPr/>
        </p:nvSpPr>
        <p:spPr>
          <a:xfrm>
            <a:off x="4225348" y="2187900"/>
            <a:ext cx="637800" cy="621900"/>
          </a:xfrm>
          <a:prstGeom prst="ellipse">
            <a:avLst/>
          </a:prstGeom>
          <a:solidFill>
            <a:schemeClr val="accent3"/>
          </a:solidFill>
          <a:ln>
            <a:noFill/>
          </a:ln>
        </p:spPr>
        <p:txBody>
          <a:bodyPr anchorCtr="0" anchor="ctr" bIns="72675" lIns="72675" spcFirstLastPara="1" rIns="72675" wrap="square" tIns="7267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2</a:t>
            </a:r>
            <a:endParaRPr/>
          </a:p>
        </p:txBody>
      </p:sp>
      <p:pic>
        <p:nvPicPr>
          <p:cNvPr id="1497" name="Google Shape;1497;p52"/>
          <p:cNvPicPr preferRelativeResize="0"/>
          <p:nvPr/>
        </p:nvPicPr>
        <p:blipFill rotWithShape="1">
          <a:blip r:embed="rId3">
            <a:alphaModFix/>
          </a:blip>
          <a:srcRect b="0" l="0" r="82183" t="0"/>
          <a:stretch/>
        </p:blipFill>
        <p:spPr>
          <a:xfrm>
            <a:off x="6879225" y="163000"/>
            <a:ext cx="746976" cy="1929126"/>
          </a:xfrm>
          <a:prstGeom prst="rect">
            <a:avLst/>
          </a:prstGeom>
          <a:noFill/>
          <a:ln>
            <a:noFill/>
          </a:ln>
        </p:spPr>
      </p:pic>
      <p:pic>
        <p:nvPicPr>
          <p:cNvPr id="1498" name="Google Shape;1498;p52"/>
          <p:cNvPicPr preferRelativeResize="0"/>
          <p:nvPr/>
        </p:nvPicPr>
        <p:blipFill rotWithShape="1">
          <a:blip r:embed="rId3">
            <a:alphaModFix/>
          </a:blip>
          <a:srcRect b="0" l="19257" r="0" t="0"/>
          <a:stretch/>
        </p:blipFill>
        <p:spPr>
          <a:xfrm>
            <a:off x="3313100" y="605400"/>
            <a:ext cx="2517802" cy="1434825"/>
          </a:xfrm>
          <a:prstGeom prst="rect">
            <a:avLst/>
          </a:prstGeom>
          <a:noFill/>
          <a:ln>
            <a:noFill/>
          </a:ln>
        </p:spPr>
      </p:pic>
      <p:pic>
        <p:nvPicPr>
          <p:cNvPr id="1499" name="Google Shape;1499;p52"/>
          <p:cNvPicPr preferRelativeResize="0"/>
          <p:nvPr/>
        </p:nvPicPr>
        <p:blipFill rotWithShape="1">
          <a:blip r:embed="rId3">
            <a:alphaModFix/>
          </a:blip>
          <a:srcRect b="53001" l="0" r="82183" t="10751"/>
          <a:stretch/>
        </p:blipFill>
        <p:spPr>
          <a:xfrm>
            <a:off x="1016563" y="758537"/>
            <a:ext cx="1363276" cy="1276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53"/>
          <p:cNvSpPr txBox="1"/>
          <p:nvPr>
            <p:ph type="title"/>
          </p:nvPr>
        </p:nvSpPr>
        <p:spPr>
          <a:xfrm>
            <a:off x="554800" y="327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505" name="Google Shape;1505;p53"/>
          <p:cNvSpPr txBox="1"/>
          <p:nvPr/>
        </p:nvSpPr>
        <p:spPr>
          <a:xfrm flipH="1">
            <a:off x="4962800" y="2935738"/>
            <a:ext cx="3129600" cy="41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Backend Integration</a:t>
            </a:r>
            <a:endParaRPr b="1" sz="2000">
              <a:solidFill>
                <a:schemeClr val="dk1"/>
              </a:solidFill>
              <a:latin typeface="Sora"/>
              <a:ea typeface="Sora"/>
              <a:cs typeface="Sora"/>
              <a:sym typeface="Sora"/>
            </a:endParaRPr>
          </a:p>
        </p:txBody>
      </p:sp>
      <p:sp>
        <p:nvSpPr>
          <p:cNvPr id="1506" name="Google Shape;1506;p53"/>
          <p:cNvSpPr txBox="1"/>
          <p:nvPr/>
        </p:nvSpPr>
        <p:spPr>
          <a:xfrm flipH="1">
            <a:off x="1252337" y="2934475"/>
            <a:ext cx="2274600" cy="412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Smart Chat UI</a:t>
            </a:r>
            <a:endParaRPr b="1" sz="2000">
              <a:solidFill>
                <a:schemeClr val="dk1"/>
              </a:solidFill>
              <a:latin typeface="Sora"/>
              <a:ea typeface="Sora"/>
              <a:cs typeface="Sora"/>
              <a:sym typeface="Sora"/>
            </a:endParaRPr>
          </a:p>
        </p:txBody>
      </p:sp>
      <p:sp>
        <p:nvSpPr>
          <p:cNvPr id="1507" name="Google Shape;1507;p53"/>
          <p:cNvSpPr txBox="1"/>
          <p:nvPr/>
        </p:nvSpPr>
        <p:spPr>
          <a:xfrm flipH="1">
            <a:off x="517075" y="3346675"/>
            <a:ext cx="3745200" cy="413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Clean, responsive layout with TailwindCSS</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Avatars for bot &amp; user</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Quick reply buttons for guided prompts</a:t>
            </a:r>
            <a:endParaRPr sz="1200">
              <a:solidFill>
                <a:schemeClr val="dk1"/>
              </a:solidFill>
              <a:latin typeface="Raleway"/>
              <a:ea typeface="Raleway"/>
              <a:cs typeface="Raleway"/>
              <a:sym typeface="Raleway"/>
            </a:endParaRPr>
          </a:p>
          <a:p>
            <a:pPr indent="-304800" lvl="0" marL="457200" rtl="0" algn="l">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Smooth transitions &amp; organized layout</a:t>
            </a:r>
            <a:endParaRPr sz="1200">
              <a:solidFill>
                <a:schemeClr val="dk1"/>
              </a:solidFill>
              <a:latin typeface="Raleway"/>
              <a:ea typeface="Raleway"/>
              <a:cs typeface="Raleway"/>
              <a:sym typeface="Raleway"/>
            </a:endParaRPr>
          </a:p>
        </p:txBody>
      </p:sp>
      <p:sp>
        <p:nvSpPr>
          <p:cNvPr id="1508" name="Google Shape;1508;p53"/>
          <p:cNvSpPr/>
          <p:nvPr/>
        </p:nvSpPr>
        <p:spPr>
          <a:xfrm>
            <a:off x="2078687" y="2252889"/>
            <a:ext cx="621900" cy="621900"/>
          </a:xfrm>
          <a:prstGeom prst="ellipse">
            <a:avLst/>
          </a:prstGeom>
          <a:solidFill>
            <a:schemeClr val="accent3"/>
          </a:solidFill>
          <a:ln>
            <a:noFill/>
          </a:ln>
        </p:spPr>
        <p:txBody>
          <a:bodyPr anchorCtr="0" anchor="ctr" bIns="72675" lIns="72675" spcFirstLastPara="1" rIns="72675" wrap="square" tIns="7267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4</a:t>
            </a:r>
            <a:endParaRPr/>
          </a:p>
        </p:txBody>
      </p:sp>
      <p:sp>
        <p:nvSpPr>
          <p:cNvPr id="1509" name="Google Shape;1509;p53"/>
          <p:cNvSpPr/>
          <p:nvPr/>
        </p:nvSpPr>
        <p:spPr>
          <a:xfrm>
            <a:off x="6216656" y="2252889"/>
            <a:ext cx="621900" cy="621900"/>
          </a:xfrm>
          <a:prstGeom prst="ellipse">
            <a:avLst/>
          </a:prstGeom>
          <a:solidFill>
            <a:schemeClr val="accent3"/>
          </a:solidFill>
          <a:ln>
            <a:noFill/>
          </a:ln>
        </p:spPr>
        <p:txBody>
          <a:bodyPr anchorCtr="0" anchor="ctr" bIns="72675" lIns="72675" spcFirstLastPara="1" rIns="72675" wrap="square" tIns="72675">
            <a:noAutofit/>
          </a:bodyPr>
          <a:lstStyle/>
          <a:p>
            <a:pPr indent="0" lvl="0" marL="0" rtl="0" algn="ctr">
              <a:spcBef>
                <a:spcPts val="0"/>
              </a:spcBef>
              <a:spcAft>
                <a:spcPts val="0"/>
              </a:spcAft>
              <a:buNone/>
            </a:pPr>
            <a:r>
              <a:rPr b="1" lang="en" sz="2000">
                <a:solidFill>
                  <a:schemeClr val="dk1"/>
                </a:solidFill>
                <a:latin typeface="Sora"/>
                <a:ea typeface="Sora"/>
                <a:cs typeface="Sora"/>
                <a:sym typeface="Sora"/>
              </a:rPr>
              <a:t>5</a:t>
            </a:r>
            <a:endParaRPr/>
          </a:p>
        </p:txBody>
      </p:sp>
      <p:cxnSp>
        <p:nvCxnSpPr>
          <p:cNvPr id="1510" name="Google Shape;1510;p53"/>
          <p:cNvCxnSpPr>
            <a:stCxn id="1509" idx="2"/>
            <a:endCxn id="1508" idx="6"/>
          </p:cNvCxnSpPr>
          <p:nvPr/>
        </p:nvCxnSpPr>
        <p:spPr>
          <a:xfrm flipH="1">
            <a:off x="2700656" y="2563839"/>
            <a:ext cx="3516000" cy="600"/>
          </a:xfrm>
          <a:prstGeom prst="curvedConnector3">
            <a:avLst>
              <a:gd fmla="val 49999" name="adj1"/>
            </a:avLst>
          </a:prstGeom>
          <a:noFill/>
          <a:ln cap="flat" cmpd="sng" w="7575">
            <a:solidFill>
              <a:schemeClr val="dk1"/>
            </a:solidFill>
            <a:prstDash val="solid"/>
            <a:round/>
            <a:headEnd len="med" w="med" type="none"/>
            <a:tailEnd len="med" w="med" type="oval"/>
          </a:ln>
        </p:spPr>
      </p:cxnSp>
      <p:sp>
        <p:nvSpPr>
          <p:cNvPr id="1511" name="Google Shape;1511;p53"/>
          <p:cNvSpPr txBox="1"/>
          <p:nvPr/>
        </p:nvSpPr>
        <p:spPr>
          <a:xfrm flipH="1">
            <a:off x="4631075" y="3346675"/>
            <a:ext cx="3793200" cy="413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Connects to AI model API for generating responses</a:t>
            </a:r>
            <a:endParaRPr sz="1200">
              <a:solidFill>
                <a:schemeClr val="dk1"/>
              </a:solidFill>
              <a:latin typeface="Raleway"/>
              <a:ea typeface="Raleway"/>
              <a:cs typeface="Raleway"/>
              <a:sym typeface="Raleway"/>
            </a:endParaRPr>
          </a:p>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Secure request/response handling between frontend &amp; server</a:t>
            </a:r>
            <a:endParaRPr sz="1200">
              <a:solidFill>
                <a:schemeClr val="dk1"/>
              </a:solidFill>
              <a:latin typeface="Raleway"/>
              <a:ea typeface="Raleway"/>
              <a:cs typeface="Raleway"/>
              <a:sym typeface="Raleway"/>
            </a:endParaRPr>
          </a:p>
          <a:p>
            <a:pPr indent="-304800" lvl="0" marL="457200" rtl="0" algn="l">
              <a:lnSpc>
                <a:spcPct val="115000"/>
              </a:lnSpc>
              <a:spcBef>
                <a:spcPts val="0"/>
              </a:spcBef>
              <a:spcAft>
                <a:spcPts val="0"/>
              </a:spcAft>
              <a:buClr>
                <a:schemeClr val="dk1"/>
              </a:buClr>
              <a:buSzPts val="1200"/>
              <a:buFont typeface="Raleway"/>
              <a:buChar char="●"/>
            </a:pPr>
            <a:r>
              <a:rPr lang="en" sz="1200">
                <a:solidFill>
                  <a:schemeClr val="dk1"/>
                </a:solidFill>
                <a:latin typeface="Raleway"/>
                <a:ea typeface="Raleway"/>
                <a:cs typeface="Raleway"/>
                <a:sym typeface="Raleway"/>
              </a:rPr>
              <a:t>Context management for multi-session conversations</a:t>
            </a:r>
            <a:endParaRPr sz="1200">
              <a:solidFill>
                <a:schemeClr val="dk1"/>
              </a:solidFill>
              <a:latin typeface="Raleway"/>
              <a:ea typeface="Raleway"/>
              <a:cs typeface="Raleway"/>
              <a:sym typeface="Raleway"/>
            </a:endParaRPr>
          </a:p>
        </p:txBody>
      </p:sp>
      <p:pic>
        <p:nvPicPr>
          <p:cNvPr id="1512" name="Google Shape;1512;p53"/>
          <p:cNvPicPr preferRelativeResize="0"/>
          <p:nvPr/>
        </p:nvPicPr>
        <p:blipFill rotWithShape="1">
          <a:blip r:embed="rId3">
            <a:alphaModFix/>
          </a:blip>
          <a:srcRect b="0" l="19775" r="0" t="11221"/>
          <a:stretch/>
        </p:blipFill>
        <p:spPr>
          <a:xfrm>
            <a:off x="999337" y="721287"/>
            <a:ext cx="2780573" cy="1415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54"/>
          <p:cNvSpPr txBox="1"/>
          <p:nvPr>
            <p:ph idx="4294967295" type="title"/>
          </p:nvPr>
        </p:nvSpPr>
        <p:spPr>
          <a:xfrm>
            <a:off x="5400150" y="1258175"/>
            <a:ext cx="1252200" cy="709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4000"/>
              <a:t>04</a:t>
            </a:r>
            <a:endParaRPr sz="4000"/>
          </a:p>
        </p:txBody>
      </p:sp>
      <p:pic>
        <p:nvPicPr>
          <p:cNvPr id="1518" name="Google Shape;1518;p54"/>
          <p:cNvPicPr preferRelativeResize="0"/>
          <p:nvPr/>
        </p:nvPicPr>
        <p:blipFill>
          <a:blip r:embed="rId3">
            <a:alphaModFix/>
          </a:blip>
          <a:stretch>
            <a:fillRect/>
          </a:stretch>
        </p:blipFill>
        <p:spPr>
          <a:xfrm>
            <a:off x="5211950" y="1967375"/>
            <a:ext cx="3307425" cy="2714400"/>
          </a:xfrm>
          <a:prstGeom prst="rect">
            <a:avLst/>
          </a:prstGeom>
          <a:noFill/>
          <a:ln>
            <a:noFill/>
          </a:ln>
        </p:spPr>
      </p:pic>
      <p:sp>
        <p:nvSpPr>
          <p:cNvPr id="1519" name="Google Shape;1519;p54"/>
          <p:cNvSpPr txBox="1"/>
          <p:nvPr>
            <p:ph idx="4294967295" type="title"/>
          </p:nvPr>
        </p:nvSpPr>
        <p:spPr>
          <a:xfrm>
            <a:off x="4027925" y="1967375"/>
            <a:ext cx="4389600" cy="14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Demo &amp; QnA</a:t>
            </a:r>
            <a:endParaRPr sz="5000"/>
          </a:p>
        </p:txBody>
      </p:sp>
      <p:sp>
        <p:nvSpPr>
          <p:cNvPr id="1520" name="Google Shape;1520;p54"/>
          <p:cNvSpPr txBox="1"/>
          <p:nvPr>
            <p:ph idx="4294967295" type="subTitle"/>
          </p:nvPr>
        </p:nvSpPr>
        <p:spPr>
          <a:xfrm>
            <a:off x="4027925" y="3130025"/>
            <a:ext cx="4389600" cy="709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63A37"/>
                </a:solidFill>
                <a:latin typeface="Comfortaa Medium"/>
                <a:ea typeface="Comfortaa Medium"/>
                <a:cs typeface="Comfortaa Medium"/>
                <a:sym typeface="Comfortaa Medium"/>
              </a:rPr>
              <a:t>Demo of AI Chatbot, Questions and Answers</a:t>
            </a:r>
            <a:endParaRPr sz="1600">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solidFill>
                <a:srgbClr val="363A37"/>
              </a:solidFill>
              <a:latin typeface="Comfortaa Medium"/>
              <a:ea typeface="Comfortaa Medium"/>
              <a:cs typeface="Comfortaa Medium"/>
              <a:sym typeface="Comfortaa Medium"/>
            </a:endParaRPr>
          </a:p>
        </p:txBody>
      </p:sp>
      <p:grpSp>
        <p:nvGrpSpPr>
          <p:cNvPr id="1521" name="Google Shape;1521;p54"/>
          <p:cNvGrpSpPr/>
          <p:nvPr/>
        </p:nvGrpSpPr>
        <p:grpSpPr>
          <a:xfrm>
            <a:off x="444314" y="1689897"/>
            <a:ext cx="3433476" cy="2030956"/>
            <a:chOff x="638064" y="1951760"/>
            <a:chExt cx="3433476" cy="2030956"/>
          </a:xfrm>
        </p:grpSpPr>
        <p:grpSp>
          <p:nvGrpSpPr>
            <p:cNvPr id="1522" name="Google Shape;1522;p54"/>
            <p:cNvGrpSpPr/>
            <p:nvPr/>
          </p:nvGrpSpPr>
          <p:grpSpPr>
            <a:xfrm rot="-3692137">
              <a:off x="851984" y="2661972"/>
              <a:ext cx="1093639" cy="1137777"/>
              <a:chOff x="1838140" y="2686980"/>
              <a:chExt cx="321120" cy="334080"/>
            </a:xfrm>
          </p:grpSpPr>
          <p:sp>
            <p:nvSpPr>
              <p:cNvPr id="1523" name="Google Shape;1523;p54"/>
              <p:cNvSpPr/>
              <p:nvPr/>
            </p:nvSpPr>
            <p:spPr>
              <a:xfrm>
                <a:off x="1838140" y="2686980"/>
                <a:ext cx="321120" cy="334080"/>
              </a:xfrm>
              <a:custGeom>
                <a:rect b="b" l="l" r="r" t="t"/>
                <a:pathLst>
                  <a:path extrusionOk="0" h="928" w="892">
                    <a:moveTo>
                      <a:pt x="892" y="800"/>
                    </a:moveTo>
                    <a:lnTo>
                      <a:pt x="892" y="800"/>
                    </a:lnTo>
                    <a:cubicBezTo>
                      <a:pt x="767" y="672"/>
                      <a:pt x="767" y="672"/>
                      <a:pt x="767" y="672"/>
                    </a:cubicBezTo>
                    <a:cubicBezTo>
                      <a:pt x="767" y="672"/>
                      <a:pt x="936" y="272"/>
                      <a:pt x="858" y="261"/>
                    </a:cubicBezTo>
                    <a:cubicBezTo>
                      <a:pt x="778" y="250"/>
                      <a:pt x="700" y="605"/>
                      <a:pt x="700" y="605"/>
                    </a:cubicBezTo>
                    <a:cubicBezTo>
                      <a:pt x="700" y="605"/>
                      <a:pt x="725" y="103"/>
                      <a:pt x="636" y="67"/>
                    </a:cubicBezTo>
                    <a:cubicBezTo>
                      <a:pt x="547" y="33"/>
                      <a:pt x="497" y="367"/>
                      <a:pt x="497" y="367"/>
                    </a:cubicBezTo>
                    <a:cubicBezTo>
                      <a:pt x="497" y="367"/>
                      <a:pt x="414" y="3"/>
                      <a:pt x="358" y="0"/>
                    </a:cubicBezTo>
                    <a:cubicBezTo>
                      <a:pt x="305" y="-3"/>
                      <a:pt x="331" y="258"/>
                      <a:pt x="331" y="258"/>
                    </a:cubicBezTo>
                    <a:cubicBezTo>
                      <a:pt x="331" y="258"/>
                      <a:pt x="175" y="-81"/>
                      <a:pt x="28" y="25"/>
                    </a:cubicBezTo>
                    <a:cubicBezTo>
                      <a:pt x="-120" y="130"/>
                      <a:pt x="364" y="405"/>
                      <a:pt x="364" y="405"/>
                    </a:cubicBezTo>
                    <a:cubicBezTo>
                      <a:pt x="364" y="405"/>
                      <a:pt x="92" y="355"/>
                      <a:pt x="78" y="433"/>
                    </a:cubicBezTo>
                    <a:cubicBezTo>
                      <a:pt x="61" y="514"/>
                      <a:pt x="522" y="544"/>
                      <a:pt x="522" y="544"/>
                    </a:cubicBezTo>
                    <a:cubicBezTo>
                      <a:pt x="522" y="544"/>
                      <a:pt x="211" y="619"/>
                      <a:pt x="169" y="683"/>
                    </a:cubicBezTo>
                    <a:cubicBezTo>
                      <a:pt x="131" y="747"/>
                      <a:pt x="622" y="697"/>
                      <a:pt x="622" y="697"/>
                    </a:cubicBezTo>
                    <a:cubicBezTo>
                      <a:pt x="622" y="697"/>
                      <a:pt x="369" y="867"/>
                      <a:pt x="431" y="919"/>
                    </a:cubicBezTo>
                    <a:cubicBezTo>
                      <a:pt x="503" y="983"/>
                      <a:pt x="761" y="686"/>
                      <a:pt x="761" y="686"/>
                    </a:cubicBezTo>
                    <a:cubicBezTo>
                      <a:pt x="861" y="836"/>
                      <a:pt x="861" y="836"/>
                      <a:pt x="861" y="836"/>
                    </a:cubicBezTo>
                    <a:lnTo>
                      <a:pt x="892" y="80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4" name="Google Shape;1524;p54"/>
              <p:cNvSpPr/>
              <p:nvPr/>
            </p:nvSpPr>
            <p:spPr>
              <a:xfrm>
                <a:off x="1849300" y="2698860"/>
                <a:ext cx="300240" cy="228240"/>
              </a:xfrm>
              <a:custGeom>
                <a:rect b="b" l="l" r="r" t="t"/>
                <a:pathLst>
                  <a:path extrusionOk="0" h="634" w="834">
                    <a:moveTo>
                      <a:pt x="705" y="634"/>
                    </a:moveTo>
                    <a:lnTo>
                      <a:pt x="705" y="634"/>
                    </a:lnTo>
                    <a:cubicBezTo>
                      <a:pt x="0" y="28"/>
                      <a:pt x="0" y="28"/>
                      <a:pt x="0" y="28"/>
                    </a:cubicBezTo>
                    <a:cubicBezTo>
                      <a:pt x="0" y="28"/>
                      <a:pt x="72" y="-89"/>
                      <a:pt x="319" y="278"/>
                    </a:cubicBezTo>
                    <a:cubicBezTo>
                      <a:pt x="319" y="278"/>
                      <a:pt x="297" y="0"/>
                      <a:pt x="330" y="0"/>
                    </a:cubicBezTo>
                    <a:cubicBezTo>
                      <a:pt x="361" y="3"/>
                      <a:pt x="466" y="375"/>
                      <a:pt x="466" y="375"/>
                    </a:cubicBezTo>
                    <a:cubicBezTo>
                      <a:pt x="466" y="375"/>
                      <a:pt x="527" y="84"/>
                      <a:pt x="591" y="72"/>
                    </a:cubicBezTo>
                    <a:cubicBezTo>
                      <a:pt x="655" y="64"/>
                      <a:pt x="669" y="589"/>
                      <a:pt x="669" y="589"/>
                    </a:cubicBezTo>
                    <a:cubicBezTo>
                      <a:pt x="669" y="589"/>
                      <a:pt x="755" y="233"/>
                      <a:pt x="819" y="253"/>
                    </a:cubicBezTo>
                    <a:cubicBezTo>
                      <a:pt x="886" y="272"/>
                      <a:pt x="705" y="634"/>
                      <a:pt x="705" y="634"/>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5" name="Google Shape;1525;p54"/>
              <p:cNvSpPr/>
              <p:nvPr/>
            </p:nvSpPr>
            <p:spPr>
              <a:xfrm>
                <a:off x="1976020" y="2751780"/>
                <a:ext cx="159480" cy="176040"/>
              </a:xfrm>
              <a:custGeom>
                <a:rect b="b" l="l" r="r" t="t"/>
                <a:pathLst>
                  <a:path extrusionOk="0" h="489" w="443">
                    <a:moveTo>
                      <a:pt x="336" y="489"/>
                    </a:moveTo>
                    <a:lnTo>
                      <a:pt x="336" y="489"/>
                    </a:lnTo>
                    <a:cubicBezTo>
                      <a:pt x="336" y="489"/>
                      <a:pt x="453" y="203"/>
                      <a:pt x="442" y="206"/>
                    </a:cubicBezTo>
                    <a:cubicBezTo>
                      <a:pt x="431" y="209"/>
                      <a:pt x="322" y="489"/>
                      <a:pt x="322" y="489"/>
                    </a:cubicBezTo>
                    <a:cubicBezTo>
                      <a:pt x="209" y="381"/>
                      <a:pt x="209" y="381"/>
                      <a:pt x="209" y="381"/>
                    </a:cubicBezTo>
                    <a:cubicBezTo>
                      <a:pt x="209" y="381"/>
                      <a:pt x="250" y="45"/>
                      <a:pt x="234" y="59"/>
                    </a:cubicBezTo>
                    <a:cubicBezTo>
                      <a:pt x="217" y="73"/>
                      <a:pt x="192" y="375"/>
                      <a:pt x="192" y="375"/>
                    </a:cubicBezTo>
                    <a:cubicBezTo>
                      <a:pt x="39" y="245"/>
                      <a:pt x="39" y="245"/>
                      <a:pt x="39" y="245"/>
                    </a:cubicBezTo>
                    <a:cubicBezTo>
                      <a:pt x="39" y="245"/>
                      <a:pt x="14" y="-13"/>
                      <a:pt x="3" y="1"/>
                    </a:cubicBezTo>
                    <a:cubicBezTo>
                      <a:pt x="-8" y="11"/>
                      <a:pt x="20" y="231"/>
                      <a:pt x="20" y="231"/>
                    </a:cubicBezTo>
                    <a:lnTo>
                      <a:pt x="336" y="489"/>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26" name="Google Shape;1526;p54"/>
            <p:cNvGrpSpPr/>
            <p:nvPr/>
          </p:nvGrpSpPr>
          <p:grpSpPr>
            <a:xfrm>
              <a:off x="638064" y="1951760"/>
              <a:ext cx="1093638" cy="1137776"/>
              <a:chOff x="1838140" y="2686980"/>
              <a:chExt cx="321120" cy="334080"/>
            </a:xfrm>
          </p:grpSpPr>
          <p:sp>
            <p:nvSpPr>
              <p:cNvPr id="1527" name="Google Shape;1527;p54"/>
              <p:cNvSpPr/>
              <p:nvPr/>
            </p:nvSpPr>
            <p:spPr>
              <a:xfrm>
                <a:off x="1838140" y="2686980"/>
                <a:ext cx="321120" cy="334080"/>
              </a:xfrm>
              <a:custGeom>
                <a:rect b="b" l="l" r="r" t="t"/>
                <a:pathLst>
                  <a:path extrusionOk="0" h="928" w="892">
                    <a:moveTo>
                      <a:pt x="892" y="800"/>
                    </a:moveTo>
                    <a:lnTo>
                      <a:pt x="892" y="800"/>
                    </a:lnTo>
                    <a:cubicBezTo>
                      <a:pt x="767" y="672"/>
                      <a:pt x="767" y="672"/>
                      <a:pt x="767" y="672"/>
                    </a:cubicBezTo>
                    <a:cubicBezTo>
                      <a:pt x="767" y="672"/>
                      <a:pt x="936" y="272"/>
                      <a:pt x="858" y="261"/>
                    </a:cubicBezTo>
                    <a:cubicBezTo>
                      <a:pt x="778" y="250"/>
                      <a:pt x="700" y="605"/>
                      <a:pt x="700" y="605"/>
                    </a:cubicBezTo>
                    <a:cubicBezTo>
                      <a:pt x="700" y="605"/>
                      <a:pt x="725" y="103"/>
                      <a:pt x="636" y="67"/>
                    </a:cubicBezTo>
                    <a:cubicBezTo>
                      <a:pt x="547" y="33"/>
                      <a:pt x="497" y="367"/>
                      <a:pt x="497" y="367"/>
                    </a:cubicBezTo>
                    <a:cubicBezTo>
                      <a:pt x="497" y="367"/>
                      <a:pt x="414" y="3"/>
                      <a:pt x="358" y="0"/>
                    </a:cubicBezTo>
                    <a:cubicBezTo>
                      <a:pt x="305" y="-3"/>
                      <a:pt x="331" y="258"/>
                      <a:pt x="331" y="258"/>
                    </a:cubicBezTo>
                    <a:cubicBezTo>
                      <a:pt x="331" y="258"/>
                      <a:pt x="175" y="-81"/>
                      <a:pt x="28" y="25"/>
                    </a:cubicBezTo>
                    <a:cubicBezTo>
                      <a:pt x="-120" y="130"/>
                      <a:pt x="364" y="405"/>
                      <a:pt x="364" y="405"/>
                    </a:cubicBezTo>
                    <a:cubicBezTo>
                      <a:pt x="364" y="405"/>
                      <a:pt x="92" y="355"/>
                      <a:pt x="78" y="433"/>
                    </a:cubicBezTo>
                    <a:cubicBezTo>
                      <a:pt x="61" y="514"/>
                      <a:pt x="522" y="544"/>
                      <a:pt x="522" y="544"/>
                    </a:cubicBezTo>
                    <a:cubicBezTo>
                      <a:pt x="522" y="544"/>
                      <a:pt x="211" y="619"/>
                      <a:pt x="169" y="683"/>
                    </a:cubicBezTo>
                    <a:cubicBezTo>
                      <a:pt x="131" y="747"/>
                      <a:pt x="622" y="697"/>
                      <a:pt x="622" y="697"/>
                    </a:cubicBezTo>
                    <a:cubicBezTo>
                      <a:pt x="622" y="697"/>
                      <a:pt x="369" y="867"/>
                      <a:pt x="431" y="919"/>
                    </a:cubicBezTo>
                    <a:cubicBezTo>
                      <a:pt x="503" y="983"/>
                      <a:pt x="761" y="686"/>
                      <a:pt x="761" y="686"/>
                    </a:cubicBezTo>
                    <a:cubicBezTo>
                      <a:pt x="861" y="836"/>
                      <a:pt x="861" y="836"/>
                      <a:pt x="861" y="836"/>
                    </a:cubicBezTo>
                    <a:lnTo>
                      <a:pt x="892" y="80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8" name="Google Shape;1528;p54"/>
              <p:cNvSpPr/>
              <p:nvPr/>
            </p:nvSpPr>
            <p:spPr>
              <a:xfrm>
                <a:off x="1849300" y="2698860"/>
                <a:ext cx="300240" cy="228240"/>
              </a:xfrm>
              <a:custGeom>
                <a:rect b="b" l="l" r="r" t="t"/>
                <a:pathLst>
                  <a:path extrusionOk="0" h="634" w="834">
                    <a:moveTo>
                      <a:pt x="705" y="634"/>
                    </a:moveTo>
                    <a:lnTo>
                      <a:pt x="705" y="634"/>
                    </a:lnTo>
                    <a:cubicBezTo>
                      <a:pt x="0" y="28"/>
                      <a:pt x="0" y="28"/>
                      <a:pt x="0" y="28"/>
                    </a:cubicBezTo>
                    <a:cubicBezTo>
                      <a:pt x="0" y="28"/>
                      <a:pt x="72" y="-89"/>
                      <a:pt x="319" y="278"/>
                    </a:cubicBezTo>
                    <a:cubicBezTo>
                      <a:pt x="319" y="278"/>
                      <a:pt x="297" y="0"/>
                      <a:pt x="330" y="0"/>
                    </a:cubicBezTo>
                    <a:cubicBezTo>
                      <a:pt x="361" y="3"/>
                      <a:pt x="466" y="375"/>
                      <a:pt x="466" y="375"/>
                    </a:cubicBezTo>
                    <a:cubicBezTo>
                      <a:pt x="466" y="375"/>
                      <a:pt x="527" y="84"/>
                      <a:pt x="591" y="72"/>
                    </a:cubicBezTo>
                    <a:cubicBezTo>
                      <a:pt x="655" y="64"/>
                      <a:pt x="669" y="589"/>
                      <a:pt x="669" y="589"/>
                    </a:cubicBezTo>
                    <a:cubicBezTo>
                      <a:pt x="669" y="589"/>
                      <a:pt x="755" y="233"/>
                      <a:pt x="819" y="253"/>
                    </a:cubicBezTo>
                    <a:cubicBezTo>
                      <a:pt x="886" y="272"/>
                      <a:pt x="705" y="634"/>
                      <a:pt x="705" y="634"/>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29" name="Google Shape;1529;p54"/>
              <p:cNvSpPr/>
              <p:nvPr/>
            </p:nvSpPr>
            <p:spPr>
              <a:xfrm>
                <a:off x="1976020" y="2751780"/>
                <a:ext cx="159480" cy="176040"/>
              </a:xfrm>
              <a:custGeom>
                <a:rect b="b" l="l" r="r" t="t"/>
                <a:pathLst>
                  <a:path extrusionOk="0" h="489" w="443">
                    <a:moveTo>
                      <a:pt x="336" y="489"/>
                    </a:moveTo>
                    <a:lnTo>
                      <a:pt x="336" y="489"/>
                    </a:lnTo>
                    <a:cubicBezTo>
                      <a:pt x="336" y="489"/>
                      <a:pt x="453" y="203"/>
                      <a:pt x="442" y="206"/>
                    </a:cubicBezTo>
                    <a:cubicBezTo>
                      <a:pt x="431" y="209"/>
                      <a:pt x="322" y="489"/>
                      <a:pt x="322" y="489"/>
                    </a:cubicBezTo>
                    <a:cubicBezTo>
                      <a:pt x="209" y="381"/>
                      <a:pt x="209" y="381"/>
                      <a:pt x="209" y="381"/>
                    </a:cubicBezTo>
                    <a:cubicBezTo>
                      <a:pt x="209" y="381"/>
                      <a:pt x="250" y="45"/>
                      <a:pt x="234" y="59"/>
                    </a:cubicBezTo>
                    <a:cubicBezTo>
                      <a:pt x="217" y="73"/>
                      <a:pt x="192" y="375"/>
                      <a:pt x="192" y="375"/>
                    </a:cubicBezTo>
                    <a:cubicBezTo>
                      <a:pt x="39" y="245"/>
                      <a:pt x="39" y="245"/>
                      <a:pt x="39" y="245"/>
                    </a:cubicBezTo>
                    <a:cubicBezTo>
                      <a:pt x="39" y="245"/>
                      <a:pt x="14" y="-13"/>
                      <a:pt x="3" y="1"/>
                    </a:cubicBezTo>
                    <a:cubicBezTo>
                      <a:pt x="-8" y="11"/>
                      <a:pt x="20" y="231"/>
                      <a:pt x="20" y="231"/>
                    </a:cubicBezTo>
                    <a:lnTo>
                      <a:pt x="336" y="489"/>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0" name="Google Shape;1530;p54"/>
            <p:cNvGrpSpPr/>
            <p:nvPr/>
          </p:nvGrpSpPr>
          <p:grpSpPr>
            <a:xfrm>
              <a:off x="2807581" y="2331414"/>
              <a:ext cx="1263959" cy="975103"/>
              <a:chOff x="1833100" y="3063540"/>
              <a:chExt cx="532440" cy="410760"/>
            </a:xfrm>
          </p:grpSpPr>
          <p:sp>
            <p:nvSpPr>
              <p:cNvPr id="1531" name="Google Shape;1531;p54"/>
              <p:cNvSpPr/>
              <p:nvPr/>
            </p:nvSpPr>
            <p:spPr>
              <a:xfrm>
                <a:off x="1837420" y="3063540"/>
                <a:ext cx="528120" cy="410760"/>
              </a:xfrm>
              <a:custGeom>
                <a:rect b="b" l="l" r="r" t="t"/>
                <a:pathLst>
                  <a:path extrusionOk="0" h="1141" w="1467">
                    <a:moveTo>
                      <a:pt x="899" y="893"/>
                    </a:moveTo>
                    <a:lnTo>
                      <a:pt x="899" y="893"/>
                    </a:lnTo>
                    <a:cubicBezTo>
                      <a:pt x="844" y="859"/>
                      <a:pt x="785" y="835"/>
                      <a:pt x="727" y="818"/>
                    </a:cubicBezTo>
                    <a:cubicBezTo>
                      <a:pt x="1363" y="618"/>
                      <a:pt x="1755" y="112"/>
                      <a:pt x="1205" y="112"/>
                    </a:cubicBezTo>
                    <a:cubicBezTo>
                      <a:pt x="855" y="112"/>
                      <a:pt x="571" y="284"/>
                      <a:pt x="371" y="465"/>
                    </a:cubicBezTo>
                    <a:cubicBezTo>
                      <a:pt x="402" y="371"/>
                      <a:pt x="416" y="262"/>
                      <a:pt x="399" y="148"/>
                    </a:cubicBezTo>
                    <a:cubicBezTo>
                      <a:pt x="335" y="-285"/>
                      <a:pt x="-101" y="315"/>
                      <a:pt x="21" y="882"/>
                    </a:cubicBezTo>
                    <a:lnTo>
                      <a:pt x="19" y="884"/>
                    </a:lnTo>
                    <a:cubicBezTo>
                      <a:pt x="21" y="884"/>
                      <a:pt x="21" y="884"/>
                      <a:pt x="21" y="884"/>
                    </a:cubicBezTo>
                    <a:cubicBezTo>
                      <a:pt x="24" y="890"/>
                      <a:pt x="24" y="896"/>
                      <a:pt x="27" y="904"/>
                    </a:cubicBezTo>
                    <a:lnTo>
                      <a:pt x="27" y="904"/>
                    </a:lnTo>
                    <a:lnTo>
                      <a:pt x="27" y="904"/>
                    </a:lnTo>
                    <a:cubicBezTo>
                      <a:pt x="30" y="918"/>
                      <a:pt x="33" y="929"/>
                      <a:pt x="38" y="943"/>
                    </a:cubicBezTo>
                    <a:cubicBezTo>
                      <a:pt x="38" y="943"/>
                      <a:pt x="44" y="937"/>
                      <a:pt x="55" y="926"/>
                    </a:cubicBezTo>
                    <a:cubicBezTo>
                      <a:pt x="521" y="1290"/>
                      <a:pt x="1277" y="1132"/>
                      <a:pt x="899" y="89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2" name="Google Shape;1532;p54"/>
              <p:cNvSpPr/>
              <p:nvPr/>
            </p:nvSpPr>
            <p:spPr>
              <a:xfrm>
                <a:off x="1833100" y="3124740"/>
                <a:ext cx="462240" cy="306000"/>
              </a:xfrm>
              <a:custGeom>
                <a:rect b="b" l="l" r="r" t="t"/>
                <a:pathLst>
                  <a:path extrusionOk="0" h="850" w="1284">
                    <a:moveTo>
                      <a:pt x="0" y="789"/>
                    </a:moveTo>
                    <a:lnTo>
                      <a:pt x="0" y="789"/>
                    </a:lnTo>
                    <a:cubicBezTo>
                      <a:pt x="-3" y="740"/>
                      <a:pt x="100" y="742"/>
                      <a:pt x="125" y="598"/>
                    </a:cubicBezTo>
                    <a:cubicBezTo>
                      <a:pt x="150" y="453"/>
                      <a:pt x="253" y="-24"/>
                      <a:pt x="292" y="1"/>
                    </a:cubicBezTo>
                    <a:cubicBezTo>
                      <a:pt x="333" y="26"/>
                      <a:pt x="175" y="598"/>
                      <a:pt x="175" y="598"/>
                    </a:cubicBezTo>
                    <a:cubicBezTo>
                      <a:pt x="175" y="598"/>
                      <a:pt x="1247" y="51"/>
                      <a:pt x="1283" y="114"/>
                    </a:cubicBezTo>
                    <a:cubicBezTo>
                      <a:pt x="1322" y="176"/>
                      <a:pt x="186" y="620"/>
                      <a:pt x="194" y="648"/>
                    </a:cubicBezTo>
                    <a:cubicBezTo>
                      <a:pt x="203" y="678"/>
                      <a:pt x="919" y="778"/>
                      <a:pt x="919" y="840"/>
                    </a:cubicBezTo>
                    <a:cubicBezTo>
                      <a:pt x="919" y="901"/>
                      <a:pt x="186" y="676"/>
                      <a:pt x="145" y="692"/>
                    </a:cubicBezTo>
                    <a:cubicBezTo>
                      <a:pt x="114" y="706"/>
                      <a:pt x="3" y="856"/>
                      <a:pt x="0" y="78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3" name="Google Shape;1533;p54"/>
            <p:cNvGrpSpPr/>
            <p:nvPr/>
          </p:nvGrpSpPr>
          <p:grpSpPr>
            <a:xfrm rot="-9412892">
              <a:off x="2683057" y="2552540"/>
              <a:ext cx="911007" cy="1194461"/>
              <a:chOff x="9214200" y="3093480"/>
              <a:chExt cx="248760" cy="326160"/>
            </a:xfrm>
          </p:grpSpPr>
          <p:sp>
            <p:nvSpPr>
              <p:cNvPr id="1534" name="Google Shape;1534;p54"/>
              <p:cNvSpPr/>
              <p:nvPr/>
            </p:nvSpPr>
            <p:spPr>
              <a:xfrm>
                <a:off x="9214200" y="3093480"/>
                <a:ext cx="147960" cy="326160"/>
              </a:xfrm>
              <a:custGeom>
                <a:rect b="b" l="l" r="r" t="t"/>
                <a:pathLst>
                  <a:path extrusionOk="0" h="906" w="411">
                    <a:moveTo>
                      <a:pt x="37" y="906"/>
                    </a:moveTo>
                    <a:lnTo>
                      <a:pt x="37" y="906"/>
                    </a:lnTo>
                    <a:cubicBezTo>
                      <a:pt x="37" y="906"/>
                      <a:pt x="-25" y="441"/>
                      <a:pt x="10" y="307"/>
                    </a:cubicBezTo>
                    <a:cubicBezTo>
                      <a:pt x="47" y="172"/>
                      <a:pt x="411" y="0"/>
                      <a:pt x="411" y="0"/>
                    </a:cubicBezTo>
                    <a:lnTo>
                      <a:pt x="37" y="906"/>
                    </a:ln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5" name="Google Shape;1535;p54"/>
              <p:cNvSpPr/>
              <p:nvPr/>
            </p:nvSpPr>
            <p:spPr>
              <a:xfrm>
                <a:off x="9227520" y="3093480"/>
                <a:ext cx="235440" cy="326160"/>
              </a:xfrm>
              <a:custGeom>
                <a:rect b="b" l="l" r="r" t="t"/>
                <a:pathLst>
                  <a:path extrusionOk="0" h="906" w="654">
                    <a:moveTo>
                      <a:pt x="374" y="0"/>
                    </a:moveTo>
                    <a:lnTo>
                      <a:pt x="374" y="0"/>
                    </a:lnTo>
                    <a:cubicBezTo>
                      <a:pt x="191" y="282"/>
                      <a:pt x="80" y="580"/>
                      <a:pt x="0" y="906"/>
                    </a:cubicBezTo>
                    <a:cubicBezTo>
                      <a:pt x="195" y="725"/>
                      <a:pt x="415" y="574"/>
                      <a:pt x="654" y="457"/>
                    </a:cubicBezTo>
                    <a:cubicBezTo>
                      <a:pt x="551" y="311"/>
                      <a:pt x="437" y="167"/>
                      <a:pt x="374" y="0"/>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36" name="Google Shape;1536;p54"/>
            <p:cNvGrpSpPr/>
            <p:nvPr/>
          </p:nvGrpSpPr>
          <p:grpSpPr>
            <a:xfrm>
              <a:off x="1164235" y="2168747"/>
              <a:ext cx="1123270" cy="1137772"/>
              <a:chOff x="8926200" y="2827800"/>
              <a:chExt cx="306720" cy="310680"/>
            </a:xfrm>
          </p:grpSpPr>
          <p:sp>
            <p:nvSpPr>
              <p:cNvPr id="1537" name="Google Shape;1537;p54"/>
              <p:cNvSpPr/>
              <p:nvPr/>
            </p:nvSpPr>
            <p:spPr>
              <a:xfrm>
                <a:off x="8926200" y="2827800"/>
                <a:ext cx="306720" cy="310680"/>
              </a:xfrm>
              <a:custGeom>
                <a:rect b="b" l="l" r="r" t="t"/>
                <a:pathLst>
                  <a:path extrusionOk="0" h="863" w="852">
                    <a:moveTo>
                      <a:pt x="620" y="840"/>
                    </a:moveTo>
                    <a:lnTo>
                      <a:pt x="620" y="840"/>
                    </a:lnTo>
                    <a:cubicBezTo>
                      <a:pt x="730" y="803"/>
                      <a:pt x="826" y="713"/>
                      <a:pt x="840" y="599"/>
                    </a:cubicBezTo>
                    <a:cubicBezTo>
                      <a:pt x="850" y="518"/>
                      <a:pt x="822" y="428"/>
                      <a:pt x="852" y="355"/>
                    </a:cubicBezTo>
                    <a:cubicBezTo>
                      <a:pt x="96" y="0"/>
                      <a:pt x="96" y="0"/>
                      <a:pt x="96" y="0"/>
                    </a:cubicBezTo>
                    <a:cubicBezTo>
                      <a:pt x="-10" y="218"/>
                      <a:pt x="-53" y="487"/>
                      <a:pt x="102" y="683"/>
                    </a:cubicBezTo>
                    <a:cubicBezTo>
                      <a:pt x="221" y="834"/>
                      <a:pt x="442" y="901"/>
                      <a:pt x="620" y="84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38" name="Google Shape;1538;p54"/>
              <p:cNvSpPr/>
              <p:nvPr/>
            </p:nvSpPr>
            <p:spPr>
              <a:xfrm>
                <a:off x="8946000" y="2837160"/>
                <a:ext cx="277560" cy="286920"/>
              </a:xfrm>
              <a:custGeom>
                <a:rect b="b" l="l" r="r" t="t"/>
                <a:pathLst>
                  <a:path extrusionOk="0" h="797" w="771">
                    <a:moveTo>
                      <a:pt x="549" y="773"/>
                    </a:moveTo>
                    <a:lnTo>
                      <a:pt x="549" y="773"/>
                    </a:lnTo>
                    <a:cubicBezTo>
                      <a:pt x="650" y="736"/>
                      <a:pt x="737" y="651"/>
                      <a:pt x="753" y="545"/>
                    </a:cubicBezTo>
                    <a:cubicBezTo>
                      <a:pt x="764" y="469"/>
                      <a:pt x="740" y="385"/>
                      <a:pt x="771" y="316"/>
                    </a:cubicBezTo>
                    <a:cubicBezTo>
                      <a:pt x="98" y="0"/>
                      <a:pt x="98" y="0"/>
                      <a:pt x="98" y="0"/>
                    </a:cubicBezTo>
                    <a:cubicBezTo>
                      <a:pt x="-5" y="206"/>
                      <a:pt x="-51" y="459"/>
                      <a:pt x="85" y="639"/>
                    </a:cubicBezTo>
                    <a:cubicBezTo>
                      <a:pt x="189" y="777"/>
                      <a:pt x="387" y="834"/>
                      <a:pt x="549" y="773"/>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39" name="Google Shape;1539;p54"/>
              <p:cNvSpPr/>
              <p:nvPr/>
            </p:nvSpPr>
            <p:spPr>
              <a:xfrm>
                <a:off x="8987400" y="2840040"/>
                <a:ext cx="231480" cy="147960"/>
              </a:xfrm>
              <a:custGeom>
                <a:rect b="b" l="l" r="r" t="t"/>
                <a:pathLst>
                  <a:path extrusionOk="0" h="411" w="643">
                    <a:moveTo>
                      <a:pt x="356" y="399"/>
                    </a:moveTo>
                    <a:lnTo>
                      <a:pt x="356" y="399"/>
                    </a:lnTo>
                    <a:cubicBezTo>
                      <a:pt x="398" y="382"/>
                      <a:pt x="430" y="347"/>
                      <a:pt x="466" y="321"/>
                    </a:cubicBezTo>
                    <a:cubicBezTo>
                      <a:pt x="488" y="306"/>
                      <a:pt x="514" y="295"/>
                      <a:pt x="541" y="292"/>
                    </a:cubicBezTo>
                    <a:cubicBezTo>
                      <a:pt x="554" y="290"/>
                      <a:pt x="568" y="291"/>
                      <a:pt x="581" y="296"/>
                    </a:cubicBezTo>
                    <a:cubicBezTo>
                      <a:pt x="594" y="300"/>
                      <a:pt x="604" y="311"/>
                      <a:pt x="617" y="313"/>
                    </a:cubicBezTo>
                    <a:cubicBezTo>
                      <a:pt x="627" y="314"/>
                      <a:pt x="639" y="311"/>
                      <a:pt x="643" y="302"/>
                    </a:cubicBezTo>
                    <a:cubicBezTo>
                      <a:pt x="0" y="0"/>
                      <a:pt x="0" y="0"/>
                      <a:pt x="0" y="0"/>
                    </a:cubicBezTo>
                    <a:cubicBezTo>
                      <a:pt x="1" y="2"/>
                      <a:pt x="2" y="5"/>
                      <a:pt x="3" y="7"/>
                    </a:cubicBezTo>
                    <a:cubicBezTo>
                      <a:pt x="6" y="12"/>
                      <a:pt x="12" y="17"/>
                      <a:pt x="18" y="21"/>
                    </a:cubicBezTo>
                    <a:cubicBezTo>
                      <a:pt x="40" y="36"/>
                      <a:pt x="66" y="45"/>
                      <a:pt x="91" y="56"/>
                    </a:cubicBezTo>
                    <a:cubicBezTo>
                      <a:pt x="110" y="65"/>
                      <a:pt x="146" y="82"/>
                      <a:pt x="152" y="105"/>
                    </a:cubicBezTo>
                    <a:cubicBezTo>
                      <a:pt x="158" y="131"/>
                      <a:pt x="145" y="156"/>
                      <a:pt x="137" y="179"/>
                    </a:cubicBezTo>
                    <a:cubicBezTo>
                      <a:pt x="117" y="240"/>
                      <a:pt x="132" y="313"/>
                      <a:pt x="177" y="360"/>
                    </a:cubicBezTo>
                    <a:cubicBezTo>
                      <a:pt x="222" y="407"/>
                      <a:pt x="295" y="424"/>
                      <a:pt x="356" y="399"/>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0" name="Google Shape;1540;p54"/>
              <p:cNvSpPr/>
              <p:nvPr/>
            </p:nvSpPr>
            <p:spPr>
              <a:xfrm>
                <a:off x="9062640" y="2901240"/>
                <a:ext cx="72360" cy="57240"/>
              </a:xfrm>
              <a:custGeom>
                <a:rect b="b" l="l" r="r" t="t"/>
                <a:pathLst>
                  <a:path extrusionOk="0" h="159" w="201">
                    <a:moveTo>
                      <a:pt x="31" y="113"/>
                    </a:moveTo>
                    <a:lnTo>
                      <a:pt x="31" y="113"/>
                    </a:lnTo>
                    <a:cubicBezTo>
                      <a:pt x="55" y="143"/>
                      <a:pt x="93" y="159"/>
                      <a:pt x="130" y="159"/>
                    </a:cubicBezTo>
                    <a:cubicBezTo>
                      <a:pt x="158" y="159"/>
                      <a:pt x="189" y="147"/>
                      <a:pt x="198" y="120"/>
                    </a:cubicBezTo>
                    <a:cubicBezTo>
                      <a:pt x="207" y="96"/>
                      <a:pt x="194" y="68"/>
                      <a:pt x="173" y="52"/>
                    </a:cubicBezTo>
                    <a:cubicBezTo>
                      <a:pt x="154" y="36"/>
                      <a:pt x="128" y="29"/>
                      <a:pt x="103" y="22"/>
                    </a:cubicBezTo>
                    <a:cubicBezTo>
                      <a:pt x="78" y="15"/>
                      <a:pt x="54" y="8"/>
                      <a:pt x="30" y="2"/>
                    </a:cubicBezTo>
                    <a:cubicBezTo>
                      <a:pt x="19" y="-2"/>
                      <a:pt x="5" y="-3"/>
                      <a:pt x="2" y="10"/>
                    </a:cubicBezTo>
                    <a:cubicBezTo>
                      <a:pt x="-2" y="19"/>
                      <a:pt x="1" y="36"/>
                      <a:pt x="2" y="46"/>
                    </a:cubicBezTo>
                    <a:cubicBezTo>
                      <a:pt x="5" y="70"/>
                      <a:pt x="14" y="94"/>
                      <a:pt x="31" y="113"/>
                    </a:cubicBezTo>
                    <a:close/>
                  </a:path>
                </a:pathLst>
              </a:custGeom>
              <a:solidFill>
                <a:schemeClr val="accent2"/>
              </a:solidFill>
              <a:ln>
                <a:noFill/>
              </a:ln>
            </p:spPr>
            <p:txBody>
              <a:bodyPr anchorCtr="1" anchor="ctr" bIns="12225" lIns="90000" spcFirstLastPara="1" rIns="90000" wrap="square" tIns="12225">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1" name="Google Shape;1541;p54"/>
              <p:cNvSpPr/>
              <p:nvPr/>
            </p:nvSpPr>
            <p:spPr>
              <a:xfrm>
                <a:off x="9079560" y="2926080"/>
                <a:ext cx="48240" cy="26280"/>
              </a:xfrm>
              <a:custGeom>
                <a:rect b="b" l="l" r="r" t="t"/>
                <a:pathLst>
                  <a:path extrusionOk="0" h="73" w="134">
                    <a:moveTo>
                      <a:pt x="120" y="62"/>
                    </a:moveTo>
                    <a:lnTo>
                      <a:pt x="120" y="62"/>
                    </a:lnTo>
                    <a:cubicBezTo>
                      <a:pt x="106" y="74"/>
                      <a:pt x="86" y="75"/>
                      <a:pt x="67" y="70"/>
                    </a:cubicBezTo>
                    <a:cubicBezTo>
                      <a:pt x="49" y="65"/>
                      <a:pt x="34" y="54"/>
                      <a:pt x="19" y="42"/>
                    </a:cubicBezTo>
                    <a:cubicBezTo>
                      <a:pt x="12" y="38"/>
                      <a:pt x="5" y="33"/>
                      <a:pt x="1" y="25"/>
                    </a:cubicBezTo>
                    <a:cubicBezTo>
                      <a:pt x="-2" y="18"/>
                      <a:pt x="-2" y="7"/>
                      <a:pt x="6" y="2"/>
                    </a:cubicBezTo>
                    <a:cubicBezTo>
                      <a:pt x="14" y="-3"/>
                      <a:pt x="24" y="2"/>
                      <a:pt x="34" y="4"/>
                    </a:cubicBezTo>
                    <a:cubicBezTo>
                      <a:pt x="49" y="8"/>
                      <a:pt x="64" y="3"/>
                      <a:pt x="79" y="1"/>
                    </a:cubicBezTo>
                    <a:cubicBezTo>
                      <a:pt x="94" y="-1"/>
                      <a:pt x="119" y="-1"/>
                      <a:pt x="128" y="13"/>
                    </a:cubicBezTo>
                    <a:cubicBezTo>
                      <a:pt x="138" y="27"/>
                      <a:pt x="134" y="51"/>
                      <a:pt x="120" y="62"/>
                    </a:cubicBezTo>
                    <a:close/>
                  </a:path>
                </a:pathLst>
              </a:custGeom>
              <a:solidFill>
                <a:srgbClr val="243016">
                  <a:alpha val="40360"/>
                </a:srgbClr>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grpSp>
        <p:grpSp>
          <p:nvGrpSpPr>
            <p:cNvPr id="1542" name="Google Shape;1542;p54"/>
            <p:cNvGrpSpPr/>
            <p:nvPr/>
          </p:nvGrpSpPr>
          <p:grpSpPr>
            <a:xfrm>
              <a:off x="2154353" y="2271582"/>
              <a:ext cx="950561" cy="1295979"/>
              <a:chOff x="9342000" y="2810880"/>
              <a:chExt cx="259560" cy="353880"/>
            </a:xfrm>
          </p:grpSpPr>
          <p:sp>
            <p:nvSpPr>
              <p:cNvPr id="1543" name="Google Shape;1543;p54"/>
              <p:cNvSpPr/>
              <p:nvPr/>
            </p:nvSpPr>
            <p:spPr>
              <a:xfrm>
                <a:off x="9342000" y="2810880"/>
                <a:ext cx="259560" cy="353880"/>
              </a:xfrm>
              <a:custGeom>
                <a:rect b="b" l="l" r="r" t="t"/>
                <a:pathLst>
                  <a:path extrusionOk="0" h="983" w="721">
                    <a:moveTo>
                      <a:pt x="191" y="915"/>
                    </a:moveTo>
                    <a:lnTo>
                      <a:pt x="191" y="915"/>
                    </a:lnTo>
                    <a:cubicBezTo>
                      <a:pt x="285" y="982"/>
                      <a:pt x="413" y="1007"/>
                      <a:pt x="515" y="954"/>
                    </a:cubicBezTo>
                    <a:cubicBezTo>
                      <a:pt x="587" y="916"/>
                      <a:pt x="643" y="840"/>
                      <a:pt x="721" y="821"/>
                    </a:cubicBezTo>
                    <a:cubicBezTo>
                      <a:pt x="570" y="0"/>
                      <a:pt x="570" y="0"/>
                      <a:pt x="570" y="0"/>
                    </a:cubicBezTo>
                    <a:cubicBezTo>
                      <a:pt x="330" y="39"/>
                      <a:pt x="87" y="161"/>
                      <a:pt x="17" y="400"/>
                    </a:cubicBezTo>
                    <a:cubicBezTo>
                      <a:pt x="-36" y="586"/>
                      <a:pt x="38" y="804"/>
                      <a:pt x="191" y="915"/>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4" name="Google Shape;1544;p54"/>
              <p:cNvSpPr/>
              <p:nvPr/>
            </p:nvSpPr>
            <p:spPr>
              <a:xfrm>
                <a:off x="9355320" y="2832840"/>
                <a:ext cx="244440" cy="315720"/>
              </a:xfrm>
              <a:custGeom>
                <a:rect b="b" l="l" r="r" t="t"/>
                <a:pathLst>
                  <a:path extrusionOk="0" h="877" w="679">
                    <a:moveTo>
                      <a:pt x="177" y="817"/>
                    </a:moveTo>
                    <a:lnTo>
                      <a:pt x="177" y="817"/>
                    </a:lnTo>
                    <a:cubicBezTo>
                      <a:pt x="266" y="877"/>
                      <a:pt x="386" y="899"/>
                      <a:pt x="482" y="850"/>
                    </a:cubicBezTo>
                    <a:cubicBezTo>
                      <a:pt x="550" y="815"/>
                      <a:pt x="604" y="748"/>
                      <a:pt x="679" y="731"/>
                    </a:cubicBezTo>
                    <a:cubicBezTo>
                      <a:pt x="544" y="0"/>
                      <a:pt x="544" y="0"/>
                      <a:pt x="544" y="0"/>
                    </a:cubicBezTo>
                    <a:cubicBezTo>
                      <a:pt x="317" y="35"/>
                      <a:pt x="84" y="145"/>
                      <a:pt x="17" y="360"/>
                    </a:cubicBezTo>
                    <a:cubicBezTo>
                      <a:pt x="-35" y="525"/>
                      <a:pt x="34" y="720"/>
                      <a:pt x="177" y="817"/>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5" name="Google Shape;1545;p54"/>
              <p:cNvSpPr/>
              <p:nvPr/>
            </p:nvSpPr>
            <p:spPr>
              <a:xfrm>
                <a:off x="9483480" y="2839680"/>
                <a:ext cx="115200" cy="251640"/>
              </a:xfrm>
              <a:custGeom>
                <a:rect b="b" l="l" r="r" t="t"/>
                <a:pathLst>
                  <a:path extrusionOk="0" h="699" w="320">
                    <a:moveTo>
                      <a:pt x="74" y="521"/>
                    </a:moveTo>
                    <a:lnTo>
                      <a:pt x="74" y="521"/>
                    </a:lnTo>
                    <a:cubicBezTo>
                      <a:pt x="113" y="545"/>
                      <a:pt x="159" y="551"/>
                      <a:pt x="202" y="566"/>
                    </a:cubicBezTo>
                    <a:cubicBezTo>
                      <a:pt x="226" y="576"/>
                      <a:pt x="251" y="589"/>
                      <a:pt x="269" y="610"/>
                    </a:cubicBezTo>
                    <a:cubicBezTo>
                      <a:pt x="278" y="620"/>
                      <a:pt x="285" y="632"/>
                      <a:pt x="289" y="644"/>
                    </a:cubicBezTo>
                    <a:cubicBezTo>
                      <a:pt x="293" y="658"/>
                      <a:pt x="290" y="672"/>
                      <a:pt x="296" y="684"/>
                    </a:cubicBezTo>
                    <a:cubicBezTo>
                      <a:pt x="300" y="693"/>
                      <a:pt x="310" y="700"/>
                      <a:pt x="320" y="699"/>
                    </a:cubicBezTo>
                    <a:cubicBezTo>
                      <a:pt x="192" y="0"/>
                      <a:pt x="192" y="0"/>
                      <a:pt x="192" y="0"/>
                    </a:cubicBezTo>
                    <a:cubicBezTo>
                      <a:pt x="190" y="1"/>
                      <a:pt x="189" y="3"/>
                      <a:pt x="188" y="5"/>
                    </a:cubicBezTo>
                    <a:cubicBezTo>
                      <a:pt x="186" y="11"/>
                      <a:pt x="185" y="18"/>
                      <a:pt x="186" y="25"/>
                    </a:cubicBezTo>
                    <a:cubicBezTo>
                      <a:pt x="186" y="53"/>
                      <a:pt x="194" y="80"/>
                      <a:pt x="200" y="106"/>
                    </a:cubicBezTo>
                    <a:cubicBezTo>
                      <a:pt x="203" y="128"/>
                      <a:pt x="210" y="167"/>
                      <a:pt x="194" y="185"/>
                    </a:cubicBezTo>
                    <a:cubicBezTo>
                      <a:pt x="178" y="205"/>
                      <a:pt x="150" y="209"/>
                      <a:pt x="126" y="216"/>
                    </a:cubicBezTo>
                    <a:cubicBezTo>
                      <a:pt x="65" y="235"/>
                      <a:pt x="14" y="289"/>
                      <a:pt x="2" y="353"/>
                    </a:cubicBezTo>
                    <a:cubicBezTo>
                      <a:pt x="-9" y="417"/>
                      <a:pt x="19" y="487"/>
                      <a:pt x="74" y="521"/>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46" name="Google Shape;1546;p54"/>
            <p:cNvGrpSpPr/>
            <p:nvPr/>
          </p:nvGrpSpPr>
          <p:grpSpPr>
            <a:xfrm>
              <a:off x="1599312" y="2739109"/>
              <a:ext cx="998023" cy="983520"/>
              <a:chOff x="9105840" y="2620080"/>
              <a:chExt cx="272520" cy="268560"/>
            </a:xfrm>
          </p:grpSpPr>
          <p:sp>
            <p:nvSpPr>
              <p:cNvPr id="1547" name="Google Shape;1547;p54"/>
              <p:cNvSpPr/>
              <p:nvPr/>
            </p:nvSpPr>
            <p:spPr>
              <a:xfrm>
                <a:off x="9105840" y="2620080"/>
                <a:ext cx="272520" cy="268560"/>
              </a:xfrm>
              <a:custGeom>
                <a:rect b="b" l="l" r="r" t="t"/>
                <a:pathLst>
                  <a:path extrusionOk="0" h="746" w="757">
                    <a:moveTo>
                      <a:pt x="207" y="745"/>
                    </a:moveTo>
                    <a:lnTo>
                      <a:pt x="207" y="745"/>
                    </a:lnTo>
                    <a:cubicBezTo>
                      <a:pt x="110" y="741"/>
                      <a:pt x="25" y="695"/>
                      <a:pt x="12" y="613"/>
                    </a:cubicBezTo>
                    <a:cubicBezTo>
                      <a:pt x="2" y="554"/>
                      <a:pt x="28" y="482"/>
                      <a:pt x="0" y="433"/>
                    </a:cubicBezTo>
                    <a:cubicBezTo>
                      <a:pt x="671" y="0"/>
                      <a:pt x="671" y="0"/>
                      <a:pt x="671" y="0"/>
                    </a:cubicBezTo>
                    <a:cubicBezTo>
                      <a:pt x="766" y="138"/>
                      <a:pt x="804" y="331"/>
                      <a:pt x="667" y="512"/>
                    </a:cubicBezTo>
                    <a:cubicBezTo>
                      <a:pt x="561" y="651"/>
                      <a:pt x="366" y="751"/>
                      <a:pt x="207" y="745"/>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48" name="Google Shape;1548;p54"/>
              <p:cNvSpPr/>
              <p:nvPr/>
            </p:nvSpPr>
            <p:spPr>
              <a:xfrm>
                <a:off x="9114480" y="2631600"/>
                <a:ext cx="246240" cy="244800"/>
              </a:xfrm>
              <a:custGeom>
                <a:rect b="b" l="l" r="r" t="t"/>
                <a:pathLst>
                  <a:path extrusionOk="0" h="680" w="684">
                    <a:moveTo>
                      <a:pt x="198" y="679"/>
                    </a:moveTo>
                    <a:lnTo>
                      <a:pt x="198" y="679"/>
                    </a:lnTo>
                    <a:cubicBezTo>
                      <a:pt x="109" y="673"/>
                      <a:pt x="30" y="628"/>
                      <a:pt x="16" y="553"/>
                    </a:cubicBezTo>
                    <a:cubicBezTo>
                      <a:pt x="6" y="498"/>
                      <a:pt x="27" y="431"/>
                      <a:pt x="0" y="385"/>
                    </a:cubicBezTo>
                    <a:cubicBezTo>
                      <a:pt x="596" y="0"/>
                      <a:pt x="596" y="0"/>
                      <a:pt x="596" y="0"/>
                    </a:cubicBezTo>
                    <a:cubicBezTo>
                      <a:pt x="688" y="130"/>
                      <a:pt x="729" y="311"/>
                      <a:pt x="609" y="475"/>
                    </a:cubicBezTo>
                    <a:cubicBezTo>
                      <a:pt x="517" y="602"/>
                      <a:pt x="341" y="689"/>
                      <a:pt x="198" y="679"/>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49" name="Google Shape;1549;p54"/>
              <p:cNvSpPr/>
              <p:nvPr/>
            </p:nvSpPr>
            <p:spPr>
              <a:xfrm>
                <a:off x="9118440" y="2634840"/>
                <a:ext cx="205200" cy="136080"/>
              </a:xfrm>
              <a:custGeom>
                <a:rect b="b" l="l" r="r" t="t"/>
                <a:pathLst>
                  <a:path extrusionOk="0" h="378" w="570">
                    <a:moveTo>
                      <a:pt x="255" y="377"/>
                    </a:moveTo>
                    <a:lnTo>
                      <a:pt x="255" y="377"/>
                    </a:lnTo>
                    <a:cubicBezTo>
                      <a:pt x="219" y="374"/>
                      <a:pt x="190" y="356"/>
                      <a:pt x="157" y="344"/>
                    </a:cubicBezTo>
                    <a:cubicBezTo>
                      <a:pt x="137" y="338"/>
                      <a:pt x="115" y="335"/>
                      <a:pt x="91" y="338"/>
                    </a:cubicBezTo>
                    <a:cubicBezTo>
                      <a:pt x="79" y="341"/>
                      <a:pt x="67" y="344"/>
                      <a:pt x="55" y="351"/>
                    </a:cubicBezTo>
                    <a:cubicBezTo>
                      <a:pt x="43" y="356"/>
                      <a:pt x="35" y="367"/>
                      <a:pt x="23" y="372"/>
                    </a:cubicBezTo>
                    <a:cubicBezTo>
                      <a:pt x="14" y="375"/>
                      <a:pt x="4" y="375"/>
                      <a:pt x="0" y="368"/>
                    </a:cubicBezTo>
                    <a:cubicBezTo>
                      <a:pt x="570" y="0"/>
                      <a:pt x="570" y="0"/>
                      <a:pt x="570" y="0"/>
                    </a:cubicBezTo>
                    <a:cubicBezTo>
                      <a:pt x="570" y="2"/>
                      <a:pt x="569" y="4"/>
                      <a:pt x="568" y="6"/>
                    </a:cubicBezTo>
                    <a:cubicBezTo>
                      <a:pt x="565" y="11"/>
                      <a:pt x="559" y="15"/>
                      <a:pt x="555" y="20"/>
                    </a:cubicBezTo>
                    <a:cubicBezTo>
                      <a:pt x="534" y="36"/>
                      <a:pt x="511" y="48"/>
                      <a:pt x="489" y="63"/>
                    </a:cubicBezTo>
                    <a:cubicBezTo>
                      <a:pt x="471" y="73"/>
                      <a:pt x="440" y="94"/>
                      <a:pt x="435" y="113"/>
                    </a:cubicBezTo>
                    <a:cubicBezTo>
                      <a:pt x="429" y="134"/>
                      <a:pt x="441" y="150"/>
                      <a:pt x="448" y="165"/>
                    </a:cubicBezTo>
                    <a:cubicBezTo>
                      <a:pt x="467" y="207"/>
                      <a:pt x="453" y="264"/>
                      <a:pt x="413" y="309"/>
                    </a:cubicBezTo>
                    <a:cubicBezTo>
                      <a:pt x="373" y="354"/>
                      <a:pt x="308" y="383"/>
                      <a:pt x="255" y="377"/>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55"/>
          <p:cNvSpPr txBox="1"/>
          <p:nvPr/>
        </p:nvSpPr>
        <p:spPr>
          <a:xfrm>
            <a:off x="713275" y="4125850"/>
            <a:ext cx="23550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aleway"/>
                <a:ea typeface="Raleway"/>
                <a:cs typeface="Raleway"/>
                <a:sym typeface="Raleway"/>
              </a:rPr>
              <a:t>Please keep this slide for attribution</a:t>
            </a:r>
            <a:endParaRPr sz="1000">
              <a:solidFill>
                <a:schemeClr val="dk1"/>
              </a:solidFill>
              <a:latin typeface="Raleway"/>
              <a:ea typeface="Raleway"/>
              <a:cs typeface="Raleway"/>
              <a:sym typeface="Raleway"/>
            </a:endParaRPr>
          </a:p>
        </p:txBody>
      </p:sp>
      <p:sp>
        <p:nvSpPr>
          <p:cNvPr id="1555" name="Google Shape;1555;p55"/>
          <p:cNvSpPr/>
          <p:nvPr/>
        </p:nvSpPr>
        <p:spPr>
          <a:xfrm>
            <a:off x="816950" y="2834083"/>
            <a:ext cx="676200" cy="67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1630812" y="2834083"/>
            <a:ext cx="676200" cy="67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2444673" y="2834083"/>
            <a:ext cx="676200" cy="676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920809" y="2937424"/>
            <a:ext cx="469098" cy="46961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9" name="Google Shape;1559;p55"/>
          <p:cNvGrpSpPr/>
          <p:nvPr/>
        </p:nvGrpSpPr>
        <p:grpSpPr>
          <a:xfrm>
            <a:off x="1733983" y="2937499"/>
            <a:ext cx="469598" cy="469079"/>
            <a:chOff x="3303268" y="3817349"/>
            <a:chExt cx="346056" cy="345674"/>
          </a:xfrm>
        </p:grpSpPr>
        <p:sp>
          <p:nvSpPr>
            <p:cNvPr id="1560" name="Google Shape;1560;p55"/>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55"/>
          <p:cNvGrpSpPr/>
          <p:nvPr/>
        </p:nvGrpSpPr>
        <p:grpSpPr>
          <a:xfrm>
            <a:off x="2547829" y="2937499"/>
            <a:ext cx="469598" cy="469079"/>
            <a:chOff x="3752358" y="3817349"/>
            <a:chExt cx="346056" cy="345674"/>
          </a:xfrm>
        </p:grpSpPr>
        <p:sp>
          <p:nvSpPr>
            <p:cNvPr id="1565" name="Google Shape;1565;p55"/>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9" name="Google Shape;1569;p55"/>
          <p:cNvPicPr preferRelativeResize="0"/>
          <p:nvPr/>
        </p:nvPicPr>
        <p:blipFill>
          <a:blip r:embed="rId3">
            <a:alphaModFix/>
          </a:blip>
          <a:stretch>
            <a:fillRect/>
          </a:stretch>
        </p:blipFill>
        <p:spPr>
          <a:xfrm>
            <a:off x="207575" y="1751750"/>
            <a:ext cx="4969550" cy="2702450"/>
          </a:xfrm>
          <a:prstGeom prst="rect">
            <a:avLst/>
          </a:prstGeom>
          <a:noFill/>
          <a:ln>
            <a:noFill/>
          </a:ln>
        </p:spPr>
      </p:pic>
      <p:grpSp>
        <p:nvGrpSpPr>
          <p:cNvPr id="1570" name="Google Shape;1570;p55"/>
          <p:cNvGrpSpPr/>
          <p:nvPr/>
        </p:nvGrpSpPr>
        <p:grpSpPr>
          <a:xfrm>
            <a:off x="5177129" y="1480585"/>
            <a:ext cx="2814574" cy="2393065"/>
            <a:chOff x="5177129" y="1480585"/>
            <a:chExt cx="2814574" cy="2393065"/>
          </a:xfrm>
        </p:grpSpPr>
        <p:grpSp>
          <p:nvGrpSpPr>
            <p:cNvPr id="1571" name="Google Shape;1571;p55"/>
            <p:cNvGrpSpPr/>
            <p:nvPr/>
          </p:nvGrpSpPr>
          <p:grpSpPr>
            <a:xfrm flipH="1" rot="-7822579">
              <a:off x="6997268" y="1981694"/>
              <a:ext cx="887613" cy="690801"/>
              <a:chOff x="5962508" y="5262205"/>
              <a:chExt cx="887620" cy="690806"/>
            </a:xfrm>
          </p:grpSpPr>
          <p:sp>
            <p:nvSpPr>
              <p:cNvPr id="1572" name="Google Shape;1572;p55"/>
              <p:cNvSpPr/>
              <p:nvPr/>
            </p:nvSpPr>
            <p:spPr>
              <a:xfrm>
                <a:off x="6383684" y="5270077"/>
                <a:ext cx="466443" cy="440857"/>
              </a:xfrm>
              <a:custGeom>
                <a:rect b="b" l="l" r="r" t="t"/>
                <a:pathLst>
                  <a:path extrusionOk="0" h="224" w="237">
                    <a:moveTo>
                      <a:pt x="98" y="2"/>
                    </a:moveTo>
                    <a:lnTo>
                      <a:pt x="98" y="2"/>
                    </a:lnTo>
                    <a:cubicBezTo>
                      <a:pt x="131" y="24"/>
                      <a:pt x="29" y="157"/>
                      <a:pt x="29" y="157"/>
                    </a:cubicBezTo>
                    <a:cubicBezTo>
                      <a:pt x="29" y="157"/>
                      <a:pt x="231" y="30"/>
                      <a:pt x="237" y="85"/>
                    </a:cubicBezTo>
                    <a:cubicBezTo>
                      <a:pt x="244" y="141"/>
                      <a:pt x="41" y="169"/>
                      <a:pt x="41" y="169"/>
                    </a:cubicBezTo>
                    <a:cubicBezTo>
                      <a:pt x="41" y="169"/>
                      <a:pt x="203" y="171"/>
                      <a:pt x="180" y="212"/>
                    </a:cubicBezTo>
                    <a:cubicBezTo>
                      <a:pt x="156" y="253"/>
                      <a:pt x="0" y="177"/>
                      <a:pt x="0" y="177"/>
                    </a:cubicBezTo>
                    <a:cubicBezTo>
                      <a:pt x="0" y="177"/>
                      <a:pt x="64" y="-21"/>
                      <a:pt x="98" y="2"/>
                    </a:cubicBezTo>
                    <a:close/>
                  </a:path>
                </a:pathLst>
              </a:custGeom>
              <a:solidFill>
                <a:schemeClr val="dk2"/>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3" name="Google Shape;1573;p55"/>
              <p:cNvSpPr/>
              <p:nvPr/>
            </p:nvSpPr>
            <p:spPr>
              <a:xfrm>
                <a:off x="6299055" y="5720774"/>
                <a:ext cx="242078" cy="232237"/>
              </a:xfrm>
              <a:custGeom>
                <a:rect b="b" l="l" r="r" t="t"/>
                <a:pathLst>
                  <a:path extrusionOk="0" h="118" w="123">
                    <a:moveTo>
                      <a:pt x="123" y="12"/>
                    </a:moveTo>
                    <a:lnTo>
                      <a:pt x="123" y="12"/>
                    </a:lnTo>
                    <a:cubicBezTo>
                      <a:pt x="121" y="38"/>
                      <a:pt x="17" y="20"/>
                      <a:pt x="17" y="20"/>
                    </a:cubicBezTo>
                    <a:cubicBezTo>
                      <a:pt x="17" y="20"/>
                      <a:pt x="149" y="93"/>
                      <a:pt x="119" y="112"/>
                    </a:cubicBezTo>
                    <a:cubicBezTo>
                      <a:pt x="90" y="134"/>
                      <a:pt x="15" y="30"/>
                      <a:pt x="15" y="30"/>
                    </a:cubicBezTo>
                    <a:cubicBezTo>
                      <a:pt x="15" y="30"/>
                      <a:pt x="62" y="120"/>
                      <a:pt x="33" y="118"/>
                    </a:cubicBezTo>
                    <a:cubicBezTo>
                      <a:pt x="3" y="118"/>
                      <a:pt x="0" y="10"/>
                      <a:pt x="0" y="10"/>
                    </a:cubicBezTo>
                    <a:cubicBezTo>
                      <a:pt x="0" y="10"/>
                      <a:pt x="125" y="-13"/>
                      <a:pt x="123" y="1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4" name="Google Shape;1574;p55"/>
              <p:cNvSpPr/>
              <p:nvPr/>
            </p:nvSpPr>
            <p:spPr>
              <a:xfrm>
                <a:off x="6147510" y="5262205"/>
                <a:ext cx="283409" cy="308993"/>
              </a:xfrm>
              <a:custGeom>
                <a:rect b="b" l="l" r="r" t="t"/>
                <a:pathLst>
                  <a:path extrusionOk="0" h="157" w="144">
                    <a:moveTo>
                      <a:pt x="141" y="61"/>
                    </a:moveTo>
                    <a:lnTo>
                      <a:pt x="141" y="61"/>
                    </a:lnTo>
                    <a:cubicBezTo>
                      <a:pt x="122" y="48"/>
                      <a:pt x="71" y="138"/>
                      <a:pt x="71" y="138"/>
                    </a:cubicBezTo>
                    <a:cubicBezTo>
                      <a:pt x="71" y="138"/>
                      <a:pt x="94" y="-9"/>
                      <a:pt x="61" y="0"/>
                    </a:cubicBezTo>
                    <a:cubicBezTo>
                      <a:pt x="28" y="10"/>
                      <a:pt x="61" y="134"/>
                      <a:pt x="61" y="134"/>
                    </a:cubicBezTo>
                    <a:cubicBezTo>
                      <a:pt x="61" y="134"/>
                      <a:pt x="20" y="41"/>
                      <a:pt x="2" y="65"/>
                    </a:cubicBezTo>
                    <a:cubicBezTo>
                      <a:pt x="-16" y="89"/>
                      <a:pt x="67" y="157"/>
                      <a:pt x="67" y="157"/>
                    </a:cubicBezTo>
                    <a:cubicBezTo>
                      <a:pt x="67" y="157"/>
                      <a:pt x="163" y="75"/>
                      <a:pt x="141" y="61"/>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5" name="Google Shape;1575;p55"/>
              <p:cNvSpPr/>
              <p:nvPr/>
            </p:nvSpPr>
            <p:spPr>
              <a:xfrm>
                <a:off x="5962508" y="5533804"/>
                <a:ext cx="631765" cy="318834"/>
              </a:xfrm>
              <a:custGeom>
                <a:rect b="b" l="l" r="r" t="t"/>
                <a:pathLst>
                  <a:path extrusionOk="0" fill="none" h="162" w="321">
                    <a:moveTo>
                      <a:pt x="321" y="0"/>
                    </a:moveTo>
                    <a:lnTo>
                      <a:pt x="321" y="0"/>
                    </a:lnTo>
                    <a:cubicBezTo>
                      <a:pt x="208" y="39"/>
                      <a:pt x="98" y="94"/>
                      <a:pt x="0" y="162"/>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6475" lIns="96825" spcFirstLastPara="1" rIns="96825"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6" name="Google Shape;1576;p55"/>
              <p:cNvSpPr/>
              <p:nvPr/>
            </p:nvSpPr>
            <p:spPr>
              <a:xfrm>
                <a:off x="6247884" y="5478697"/>
                <a:ext cx="220429" cy="393622"/>
              </a:xfrm>
              <a:custGeom>
                <a:rect b="b" l="l" r="r" t="t"/>
                <a:pathLst>
                  <a:path extrusionOk="0" fill="none" h="200" w="112">
                    <a:moveTo>
                      <a:pt x="112" y="200"/>
                    </a:moveTo>
                    <a:lnTo>
                      <a:pt x="112" y="200"/>
                    </a:lnTo>
                    <a:cubicBezTo>
                      <a:pt x="76" y="178"/>
                      <a:pt x="26" y="133"/>
                      <a:pt x="0" y="104"/>
                    </a:cubicBezTo>
                    <a:cubicBezTo>
                      <a:pt x="12" y="71"/>
                      <a:pt x="18" y="35"/>
                      <a:pt x="12" y="0"/>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20150" lIns="96825" spcFirstLastPara="1" rIns="96825" wrap="square" tIns="20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sp>
          <p:nvSpPr>
            <p:cNvPr id="1577" name="Google Shape;1577;p55"/>
            <p:cNvSpPr/>
            <p:nvPr/>
          </p:nvSpPr>
          <p:spPr>
            <a:xfrm rot="-1820415">
              <a:off x="6281677" y="2021193"/>
              <a:ext cx="472348" cy="379845"/>
            </a:xfrm>
            <a:custGeom>
              <a:rect b="b" l="l" r="r" t="t"/>
              <a:pathLst>
                <a:path extrusionOk="0" h="193" w="240">
                  <a:moveTo>
                    <a:pt x="0" y="192"/>
                  </a:moveTo>
                  <a:lnTo>
                    <a:pt x="0" y="192"/>
                  </a:lnTo>
                  <a:cubicBezTo>
                    <a:pt x="4" y="190"/>
                    <a:pt x="186" y="151"/>
                    <a:pt x="180" y="125"/>
                  </a:cubicBezTo>
                  <a:cubicBezTo>
                    <a:pt x="177" y="100"/>
                    <a:pt x="40" y="169"/>
                    <a:pt x="40" y="169"/>
                  </a:cubicBezTo>
                  <a:cubicBezTo>
                    <a:pt x="40" y="169"/>
                    <a:pt x="247" y="35"/>
                    <a:pt x="239" y="18"/>
                  </a:cubicBezTo>
                  <a:cubicBezTo>
                    <a:pt x="229" y="0"/>
                    <a:pt x="37" y="165"/>
                    <a:pt x="36" y="159"/>
                  </a:cubicBezTo>
                  <a:cubicBezTo>
                    <a:pt x="36" y="151"/>
                    <a:pt x="169" y="29"/>
                    <a:pt x="147" y="2"/>
                  </a:cubicBezTo>
                  <a:cubicBezTo>
                    <a:pt x="124" y="-26"/>
                    <a:pt x="-7" y="206"/>
                    <a:pt x="0" y="192"/>
                  </a:cubicBezTo>
                  <a:close/>
                </a:path>
              </a:pathLst>
            </a:custGeom>
            <a:solidFill>
              <a:schemeClr val="dk2"/>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78" name="Google Shape;1578;p55"/>
            <p:cNvSpPr/>
            <p:nvPr/>
          </p:nvSpPr>
          <p:spPr>
            <a:xfrm rot="740711">
              <a:off x="6383377" y="2303818"/>
              <a:ext cx="472348" cy="379845"/>
            </a:xfrm>
            <a:custGeom>
              <a:rect b="b" l="l" r="r" t="t"/>
              <a:pathLst>
                <a:path extrusionOk="0" h="193" w="240">
                  <a:moveTo>
                    <a:pt x="0" y="192"/>
                  </a:moveTo>
                  <a:lnTo>
                    <a:pt x="0" y="192"/>
                  </a:lnTo>
                  <a:cubicBezTo>
                    <a:pt x="4" y="190"/>
                    <a:pt x="186" y="151"/>
                    <a:pt x="180" y="125"/>
                  </a:cubicBezTo>
                  <a:cubicBezTo>
                    <a:pt x="177" y="100"/>
                    <a:pt x="40" y="169"/>
                    <a:pt x="40" y="169"/>
                  </a:cubicBezTo>
                  <a:cubicBezTo>
                    <a:pt x="40" y="169"/>
                    <a:pt x="247" y="35"/>
                    <a:pt x="239" y="18"/>
                  </a:cubicBezTo>
                  <a:cubicBezTo>
                    <a:pt x="229" y="0"/>
                    <a:pt x="37" y="165"/>
                    <a:pt x="36" y="159"/>
                  </a:cubicBezTo>
                  <a:cubicBezTo>
                    <a:pt x="36" y="151"/>
                    <a:pt x="169" y="29"/>
                    <a:pt x="147" y="2"/>
                  </a:cubicBezTo>
                  <a:cubicBezTo>
                    <a:pt x="124" y="-26"/>
                    <a:pt x="-7" y="206"/>
                    <a:pt x="0" y="192"/>
                  </a:cubicBezTo>
                  <a:close/>
                </a:path>
              </a:pathLst>
            </a:custGeom>
            <a:solidFill>
              <a:schemeClr val="dk2"/>
            </a:solidFill>
            <a:ln>
              <a:noFill/>
            </a:ln>
          </p:spPr>
          <p:txBody>
            <a:bodyPr anchorCtr="1" anchor="ctr" bIns="24475" lIns="90000" spcFirstLastPara="1" rIns="90000" wrap="square" tIns="24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nvGrpSpPr>
            <p:cNvPr id="1579" name="Google Shape;1579;p55"/>
            <p:cNvGrpSpPr/>
            <p:nvPr/>
          </p:nvGrpSpPr>
          <p:grpSpPr>
            <a:xfrm rot="-6690338">
              <a:off x="5217374" y="1949191"/>
              <a:ext cx="887637" cy="690820"/>
              <a:chOff x="5962508" y="5262205"/>
              <a:chExt cx="887620" cy="690806"/>
            </a:xfrm>
          </p:grpSpPr>
          <p:sp>
            <p:nvSpPr>
              <p:cNvPr id="1580" name="Google Shape;1580;p55"/>
              <p:cNvSpPr/>
              <p:nvPr/>
            </p:nvSpPr>
            <p:spPr>
              <a:xfrm>
                <a:off x="6383684" y="5270077"/>
                <a:ext cx="466443" cy="440857"/>
              </a:xfrm>
              <a:custGeom>
                <a:rect b="b" l="l" r="r" t="t"/>
                <a:pathLst>
                  <a:path extrusionOk="0" h="224" w="237">
                    <a:moveTo>
                      <a:pt x="98" y="2"/>
                    </a:moveTo>
                    <a:lnTo>
                      <a:pt x="98" y="2"/>
                    </a:lnTo>
                    <a:cubicBezTo>
                      <a:pt x="131" y="24"/>
                      <a:pt x="29" y="157"/>
                      <a:pt x="29" y="157"/>
                    </a:cubicBezTo>
                    <a:cubicBezTo>
                      <a:pt x="29" y="157"/>
                      <a:pt x="231" y="30"/>
                      <a:pt x="237" y="85"/>
                    </a:cubicBezTo>
                    <a:cubicBezTo>
                      <a:pt x="244" y="141"/>
                      <a:pt x="41" y="169"/>
                      <a:pt x="41" y="169"/>
                    </a:cubicBezTo>
                    <a:cubicBezTo>
                      <a:pt x="41" y="169"/>
                      <a:pt x="203" y="171"/>
                      <a:pt x="180" y="212"/>
                    </a:cubicBezTo>
                    <a:cubicBezTo>
                      <a:pt x="156" y="253"/>
                      <a:pt x="0" y="177"/>
                      <a:pt x="0" y="177"/>
                    </a:cubicBezTo>
                    <a:cubicBezTo>
                      <a:pt x="0" y="177"/>
                      <a:pt x="64" y="-21"/>
                      <a:pt x="98" y="2"/>
                    </a:cubicBezTo>
                    <a:close/>
                  </a:path>
                </a:pathLst>
              </a:custGeom>
              <a:solidFill>
                <a:schemeClr val="dk2"/>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1" name="Google Shape;1581;p55"/>
              <p:cNvSpPr/>
              <p:nvPr/>
            </p:nvSpPr>
            <p:spPr>
              <a:xfrm>
                <a:off x="6299055" y="5720774"/>
                <a:ext cx="242078" cy="232237"/>
              </a:xfrm>
              <a:custGeom>
                <a:rect b="b" l="l" r="r" t="t"/>
                <a:pathLst>
                  <a:path extrusionOk="0" h="118" w="123">
                    <a:moveTo>
                      <a:pt x="123" y="12"/>
                    </a:moveTo>
                    <a:lnTo>
                      <a:pt x="123" y="12"/>
                    </a:lnTo>
                    <a:cubicBezTo>
                      <a:pt x="121" y="38"/>
                      <a:pt x="17" y="20"/>
                      <a:pt x="17" y="20"/>
                    </a:cubicBezTo>
                    <a:cubicBezTo>
                      <a:pt x="17" y="20"/>
                      <a:pt x="149" y="93"/>
                      <a:pt x="119" y="112"/>
                    </a:cubicBezTo>
                    <a:cubicBezTo>
                      <a:pt x="90" y="134"/>
                      <a:pt x="15" y="30"/>
                      <a:pt x="15" y="30"/>
                    </a:cubicBezTo>
                    <a:cubicBezTo>
                      <a:pt x="15" y="30"/>
                      <a:pt x="62" y="120"/>
                      <a:pt x="33" y="118"/>
                    </a:cubicBezTo>
                    <a:cubicBezTo>
                      <a:pt x="3" y="118"/>
                      <a:pt x="0" y="10"/>
                      <a:pt x="0" y="10"/>
                    </a:cubicBezTo>
                    <a:cubicBezTo>
                      <a:pt x="0" y="10"/>
                      <a:pt x="125" y="-13"/>
                      <a:pt x="123" y="1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2" name="Google Shape;1582;p55"/>
              <p:cNvSpPr/>
              <p:nvPr/>
            </p:nvSpPr>
            <p:spPr>
              <a:xfrm>
                <a:off x="6147510" y="5262205"/>
                <a:ext cx="283409" cy="308993"/>
              </a:xfrm>
              <a:custGeom>
                <a:rect b="b" l="l" r="r" t="t"/>
                <a:pathLst>
                  <a:path extrusionOk="0" h="157" w="144">
                    <a:moveTo>
                      <a:pt x="141" y="61"/>
                    </a:moveTo>
                    <a:lnTo>
                      <a:pt x="141" y="61"/>
                    </a:lnTo>
                    <a:cubicBezTo>
                      <a:pt x="122" y="48"/>
                      <a:pt x="71" y="138"/>
                      <a:pt x="71" y="138"/>
                    </a:cubicBezTo>
                    <a:cubicBezTo>
                      <a:pt x="71" y="138"/>
                      <a:pt x="94" y="-9"/>
                      <a:pt x="61" y="0"/>
                    </a:cubicBezTo>
                    <a:cubicBezTo>
                      <a:pt x="28" y="10"/>
                      <a:pt x="61" y="134"/>
                      <a:pt x="61" y="134"/>
                    </a:cubicBezTo>
                    <a:cubicBezTo>
                      <a:pt x="61" y="134"/>
                      <a:pt x="20" y="41"/>
                      <a:pt x="2" y="65"/>
                    </a:cubicBezTo>
                    <a:cubicBezTo>
                      <a:pt x="-16" y="89"/>
                      <a:pt x="67" y="157"/>
                      <a:pt x="67" y="157"/>
                    </a:cubicBezTo>
                    <a:cubicBezTo>
                      <a:pt x="67" y="157"/>
                      <a:pt x="163" y="75"/>
                      <a:pt x="141" y="61"/>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3" name="Google Shape;1583;p55"/>
              <p:cNvSpPr/>
              <p:nvPr/>
            </p:nvSpPr>
            <p:spPr>
              <a:xfrm>
                <a:off x="5962508" y="5533804"/>
                <a:ext cx="631765" cy="318834"/>
              </a:xfrm>
              <a:custGeom>
                <a:rect b="b" l="l" r="r" t="t"/>
                <a:pathLst>
                  <a:path extrusionOk="0" fill="none" h="162" w="321">
                    <a:moveTo>
                      <a:pt x="321" y="0"/>
                    </a:moveTo>
                    <a:lnTo>
                      <a:pt x="321" y="0"/>
                    </a:lnTo>
                    <a:cubicBezTo>
                      <a:pt x="208" y="39"/>
                      <a:pt x="98" y="94"/>
                      <a:pt x="0" y="162"/>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6475" lIns="96825" spcFirstLastPara="1" rIns="96825"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4" name="Google Shape;1584;p55"/>
              <p:cNvSpPr/>
              <p:nvPr/>
            </p:nvSpPr>
            <p:spPr>
              <a:xfrm>
                <a:off x="6247884" y="5478697"/>
                <a:ext cx="220429" cy="393622"/>
              </a:xfrm>
              <a:custGeom>
                <a:rect b="b" l="l" r="r" t="t"/>
                <a:pathLst>
                  <a:path extrusionOk="0" fill="none" h="200" w="112">
                    <a:moveTo>
                      <a:pt x="112" y="200"/>
                    </a:moveTo>
                    <a:lnTo>
                      <a:pt x="112" y="200"/>
                    </a:lnTo>
                    <a:cubicBezTo>
                      <a:pt x="76" y="178"/>
                      <a:pt x="26" y="133"/>
                      <a:pt x="0" y="104"/>
                    </a:cubicBezTo>
                    <a:cubicBezTo>
                      <a:pt x="12" y="71"/>
                      <a:pt x="18" y="35"/>
                      <a:pt x="12" y="0"/>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20150" lIns="96825" spcFirstLastPara="1" rIns="96825" wrap="square" tIns="20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85" name="Google Shape;1585;p55"/>
            <p:cNvGrpSpPr/>
            <p:nvPr/>
          </p:nvGrpSpPr>
          <p:grpSpPr>
            <a:xfrm>
              <a:off x="6754020" y="3103205"/>
              <a:ext cx="887620" cy="690806"/>
              <a:chOff x="5962508" y="5262205"/>
              <a:chExt cx="887620" cy="690806"/>
            </a:xfrm>
          </p:grpSpPr>
          <p:sp>
            <p:nvSpPr>
              <p:cNvPr id="1586" name="Google Shape;1586;p55"/>
              <p:cNvSpPr/>
              <p:nvPr/>
            </p:nvSpPr>
            <p:spPr>
              <a:xfrm>
                <a:off x="6383684" y="5270077"/>
                <a:ext cx="466443" cy="440857"/>
              </a:xfrm>
              <a:custGeom>
                <a:rect b="b" l="l" r="r" t="t"/>
                <a:pathLst>
                  <a:path extrusionOk="0" h="224" w="237">
                    <a:moveTo>
                      <a:pt x="98" y="2"/>
                    </a:moveTo>
                    <a:lnTo>
                      <a:pt x="98" y="2"/>
                    </a:lnTo>
                    <a:cubicBezTo>
                      <a:pt x="131" y="24"/>
                      <a:pt x="29" y="157"/>
                      <a:pt x="29" y="157"/>
                    </a:cubicBezTo>
                    <a:cubicBezTo>
                      <a:pt x="29" y="157"/>
                      <a:pt x="231" y="30"/>
                      <a:pt x="237" y="85"/>
                    </a:cubicBezTo>
                    <a:cubicBezTo>
                      <a:pt x="244" y="141"/>
                      <a:pt x="41" y="169"/>
                      <a:pt x="41" y="169"/>
                    </a:cubicBezTo>
                    <a:cubicBezTo>
                      <a:pt x="41" y="169"/>
                      <a:pt x="203" y="171"/>
                      <a:pt x="180" y="212"/>
                    </a:cubicBezTo>
                    <a:cubicBezTo>
                      <a:pt x="156" y="253"/>
                      <a:pt x="0" y="177"/>
                      <a:pt x="0" y="177"/>
                    </a:cubicBezTo>
                    <a:cubicBezTo>
                      <a:pt x="0" y="177"/>
                      <a:pt x="64" y="-21"/>
                      <a:pt x="98" y="2"/>
                    </a:cubicBezTo>
                    <a:close/>
                  </a:path>
                </a:pathLst>
              </a:custGeom>
              <a:solidFill>
                <a:schemeClr val="dk2"/>
              </a:solidFill>
              <a:ln>
                <a:noFill/>
              </a:ln>
            </p:spPr>
            <p:txBody>
              <a:bodyPr anchorCtr="1" anchor="ctr" bIns="35625" lIns="90000" spcFirstLastPara="1" rIns="90000" wrap="square" tIns="35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7" name="Google Shape;1587;p55"/>
              <p:cNvSpPr/>
              <p:nvPr/>
            </p:nvSpPr>
            <p:spPr>
              <a:xfrm>
                <a:off x="6299055" y="5720774"/>
                <a:ext cx="242078" cy="232237"/>
              </a:xfrm>
              <a:custGeom>
                <a:rect b="b" l="l" r="r" t="t"/>
                <a:pathLst>
                  <a:path extrusionOk="0" h="118" w="123">
                    <a:moveTo>
                      <a:pt x="123" y="12"/>
                    </a:moveTo>
                    <a:lnTo>
                      <a:pt x="123" y="12"/>
                    </a:lnTo>
                    <a:cubicBezTo>
                      <a:pt x="121" y="38"/>
                      <a:pt x="17" y="20"/>
                      <a:pt x="17" y="20"/>
                    </a:cubicBezTo>
                    <a:cubicBezTo>
                      <a:pt x="17" y="20"/>
                      <a:pt x="149" y="93"/>
                      <a:pt x="119" y="112"/>
                    </a:cubicBezTo>
                    <a:cubicBezTo>
                      <a:pt x="90" y="134"/>
                      <a:pt x="15" y="30"/>
                      <a:pt x="15" y="30"/>
                    </a:cubicBezTo>
                    <a:cubicBezTo>
                      <a:pt x="15" y="30"/>
                      <a:pt x="62" y="120"/>
                      <a:pt x="33" y="118"/>
                    </a:cubicBezTo>
                    <a:cubicBezTo>
                      <a:pt x="3" y="118"/>
                      <a:pt x="0" y="10"/>
                      <a:pt x="0" y="10"/>
                    </a:cubicBezTo>
                    <a:cubicBezTo>
                      <a:pt x="0" y="10"/>
                      <a:pt x="125" y="-13"/>
                      <a:pt x="123" y="12"/>
                    </a:cubicBezTo>
                    <a:close/>
                  </a:path>
                </a:pathLst>
              </a:custGeom>
              <a:solidFill>
                <a:schemeClr val="dk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8" name="Google Shape;1588;p55"/>
              <p:cNvSpPr/>
              <p:nvPr/>
            </p:nvSpPr>
            <p:spPr>
              <a:xfrm>
                <a:off x="6147510" y="5262205"/>
                <a:ext cx="283409" cy="308993"/>
              </a:xfrm>
              <a:custGeom>
                <a:rect b="b" l="l" r="r" t="t"/>
                <a:pathLst>
                  <a:path extrusionOk="0" h="157" w="144">
                    <a:moveTo>
                      <a:pt x="141" y="61"/>
                    </a:moveTo>
                    <a:lnTo>
                      <a:pt x="141" y="61"/>
                    </a:lnTo>
                    <a:cubicBezTo>
                      <a:pt x="122" y="48"/>
                      <a:pt x="71" y="138"/>
                      <a:pt x="71" y="138"/>
                    </a:cubicBezTo>
                    <a:cubicBezTo>
                      <a:pt x="71" y="138"/>
                      <a:pt x="94" y="-9"/>
                      <a:pt x="61" y="0"/>
                    </a:cubicBezTo>
                    <a:cubicBezTo>
                      <a:pt x="28" y="10"/>
                      <a:pt x="61" y="134"/>
                      <a:pt x="61" y="134"/>
                    </a:cubicBezTo>
                    <a:cubicBezTo>
                      <a:pt x="61" y="134"/>
                      <a:pt x="20" y="41"/>
                      <a:pt x="2" y="65"/>
                    </a:cubicBezTo>
                    <a:cubicBezTo>
                      <a:pt x="-16" y="89"/>
                      <a:pt x="67" y="157"/>
                      <a:pt x="67" y="157"/>
                    </a:cubicBezTo>
                    <a:cubicBezTo>
                      <a:pt x="67" y="157"/>
                      <a:pt x="163" y="75"/>
                      <a:pt x="141" y="61"/>
                    </a:cubicBezTo>
                    <a:close/>
                  </a:path>
                </a:pathLst>
              </a:custGeom>
              <a:solidFill>
                <a:schemeClr val="dk2"/>
              </a:solidFill>
              <a:ln>
                <a:noFill/>
              </a:ln>
            </p:spPr>
            <p:txBody>
              <a:bodyPr anchorCtr="1" anchor="ctr" bIns="11500" lIns="90000" spcFirstLastPara="1" rIns="90000" wrap="square" tIns="115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89" name="Google Shape;1589;p55"/>
              <p:cNvSpPr/>
              <p:nvPr/>
            </p:nvSpPr>
            <p:spPr>
              <a:xfrm>
                <a:off x="5962508" y="5533804"/>
                <a:ext cx="631765" cy="318834"/>
              </a:xfrm>
              <a:custGeom>
                <a:rect b="b" l="l" r="r" t="t"/>
                <a:pathLst>
                  <a:path extrusionOk="0" fill="none" h="162" w="321">
                    <a:moveTo>
                      <a:pt x="321" y="0"/>
                    </a:moveTo>
                    <a:lnTo>
                      <a:pt x="321" y="0"/>
                    </a:lnTo>
                    <a:cubicBezTo>
                      <a:pt x="208" y="39"/>
                      <a:pt x="98" y="94"/>
                      <a:pt x="0" y="162"/>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6475" lIns="96825" spcFirstLastPara="1" rIns="96825"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0" name="Google Shape;1590;p55"/>
              <p:cNvSpPr/>
              <p:nvPr/>
            </p:nvSpPr>
            <p:spPr>
              <a:xfrm>
                <a:off x="6247884" y="5478697"/>
                <a:ext cx="220429" cy="393622"/>
              </a:xfrm>
              <a:custGeom>
                <a:rect b="b" l="l" r="r" t="t"/>
                <a:pathLst>
                  <a:path extrusionOk="0" fill="none" h="200" w="112">
                    <a:moveTo>
                      <a:pt x="112" y="200"/>
                    </a:moveTo>
                    <a:lnTo>
                      <a:pt x="112" y="200"/>
                    </a:lnTo>
                    <a:cubicBezTo>
                      <a:pt x="76" y="178"/>
                      <a:pt x="26" y="133"/>
                      <a:pt x="0" y="104"/>
                    </a:cubicBezTo>
                    <a:cubicBezTo>
                      <a:pt x="12" y="71"/>
                      <a:pt x="18" y="35"/>
                      <a:pt x="12" y="0"/>
                    </a:cubicBezTo>
                  </a:path>
                </a:pathLst>
              </a:custGeom>
              <a:solidFill>
                <a:schemeClr val="dk2"/>
              </a:solidFill>
              <a:ln cap="flat" cmpd="sng" w="14025">
                <a:solidFill>
                  <a:schemeClr val="dk2"/>
                </a:solidFill>
                <a:prstDash val="solid"/>
                <a:miter lim="8000"/>
                <a:headEnd len="sm" w="sm" type="none"/>
                <a:tailEnd len="sm" w="sm" type="none"/>
              </a:ln>
            </p:spPr>
            <p:txBody>
              <a:bodyPr anchorCtr="1" anchor="ctr" bIns="20150" lIns="96825" spcFirstLastPara="1" rIns="96825" wrap="square" tIns="20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91" name="Google Shape;1591;p55"/>
            <p:cNvGrpSpPr/>
            <p:nvPr/>
          </p:nvGrpSpPr>
          <p:grpSpPr>
            <a:xfrm>
              <a:off x="6010970" y="2556397"/>
              <a:ext cx="1217167" cy="1317254"/>
              <a:chOff x="5823707" y="2861197"/>
              <a:chExt cx="1217167" cy="1317254"/>
            </a:xfrm>
          </p:grpSpPr>
          <p:sp>
            <p:nvSpPr>
              <p:cNvPr id="1592" name="Google Shape;1592;p55"/>
              <p:cNvSpPr/>
              <p:nvPr/>
            </p:nvSpPr>
            <p:spPr>
              <a:xfrm>
                <a:off x="6540447" y="2861197"/>
                <a:ext cx="500427" cy="1317254"/>
              </a:xfrm>
              <a:custGeom>
                <a:rect b="b" l="l" r="r" t="t"/>
                <a:pathLst>
                  <a:path extrusionOk="0" h="408" w="155">
                    <a:moveTo>
                      <a:pt x="10" y="0"/>
                    </a:moveTo>
                    <a:lnTo>
                      <a:pt x="10" y="0"/>
                    </a:lnTo>
                    <a:cubicBezTo>
                      <a:pt x="111" y="22"/>
                      <a:pt x="111" y="22"/>
                      <a:pt x="111" y="22"/>
                    </a:cubicBezTo>
                    <a:cubicBezTo>
                      <a:pt x="155" y="304"/>
                      <a:pt x="155" y="304"/>
                      <a:pt x="155" y="304"/>
                    </a:cubicBezTo>
                    <a:cubicBezTo>
                      <a:pt x="45" y="408"/>
                      <a:pt x="45" y="408"/>
                      <a:pt x="45" y="408"/>
                    </a:cubicBezTo>
                    <a:cubicBezTo>
                      <a:pt x="45" y="408"/>
                      <a:pt x="-26" y="122"/>
                      <a:pt x="10"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3" name="Google Shape;1593;p55"/>
              <p:cNvSpPr/>
              <p:nvPr/>
            </p:nvSpPr>
            <p:spPr>
              <a:xfrm>
                <a:off x="6582419" y="3293824"/>
                <a:ext cx="458456" cy="884626"/>
              </a:xfrm>
              <a:custGeom>
                <a:rect b="b" l="l" r="r" t="t"/>
                <a:pathLst>
                  <a:path extrusionOk="0" h="274" w="142">
                    <a:moveTo>
                      <a:pt x="0" y="113"/>
                    </a:moveTo>
                    <a:lnTo>
                      <a:pt x="0" y="113"/>
                    </a:lnTo>
                    <a:cubicBezTo>
                      <a:pt x="14" y="202"/>
                      <a:pt x="32" y="274"/>
                      <a:pt x="32" y="274"/>
                    </a:cubicBezTo>
                    <a:cubicBezTo>
                      <a:pt x="142" y="170"/>
                      <a:pt x="142" y="170"/>
                      <a:pt x="142" y="170"/>
                    </a:cubicBezTo>
                    <a:cubicBezTo>
                      <a:pt x="114" y="0"/>
                      <a:pt x="114" y="0"/>
                      <a:pt x="114" y="0"/>
                    </a:cubicBezTo>
                    <a:cubicBezTo>
                      <a:pt x="73" y="33"/>
                      <a:pt x="34" y="72"/>
                      <a:pt x="0" y="113"/>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4" name="Google Shape;1594;p55"/>
              <p:cNvSpPr/>
              <p:nvPr/>
            </p:nvSpPr>
            <p:spPr>
              <a:xfrm>
                <a:off x="6540447" y="2861197"/>
                <a:ext cx="206628" cy="1317254"/>
              </a:xfrm>
              <a:custGeom>
                <a:rect b="b" l="l" r="r" t="t"/>
                <a:pathLst>
                  <a:path extrusionOk="0" h="408" w="64">
                    <a:moveTo>
                      <a:pt x="10" y="0"/>
                    </a:moveTo>
                    <a:lnTo>
                      <a:pt x="10" y="0"/>
                    </a:lnTo>
                    <a:cubicBezTo>
                      <a:pt x="-26" y="122"/>
                      <a:pt x="45" y="408"/>
                      <a:pt x="45" y="408"/>
                    </a:cubicBezTo>
                    <a:cubicBezTo>
                      <a:pt x="64" y="389"/>
                      <a:pt x="64" y="389"/>
                      <a:pt x="64" y="389"/>
                    </a:cubicBezTo>
                    <a:cubicBezTo>
                      <a:pt x="31" y="6"/>
                      <a:pt x="31" y="6"/>
                      <a:pt x="31" y="6"/>
                    </a:cubicBezTo>
                    <a:lnTo>
                      <a:pt x="10" y="0"/>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5" name="Google Shape;1595;p55"/>
              <p:cNvSpPr/>
              <p:nvPr/>
            </p:nvSpPr>
            <p:spPr>
              <a:xfrm>
                <a:off x="6727704" y="2899940"/>
                <a:ext cx="229228" cy="1120311"/>
              </a:xfrm>
              <a:custGeom>
                <a:rect b="b" l="l" r="r" t="t"/>
                <a:pathLst>
                  <a:path extrusionOk="0" h="347" w="71">
                    <a:moveTo>
                      <a:pt x="26" y="4"/>
                    </a:moveTo>
                    <a:lnTo>
                      <a:pt x="0" y="0"/>
                    </a:lnTo>
                    <a:lnTo>
                      <a:pt x="38" y="347"/>
                    </a:lnTo>
                    <a:lnTo>
                      <a:pt x="71" y="318"/>
                    </a:lnTo>
                    <a:lnTo>
                      <a:pt x="26" y="4"/>
                    </a:lnTo>
                    <a:close/>
                  </a:path>
                </a:pathLst>
              </a:custGeom>
              <a:solidFill>
                <a:schemeClr val="dk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596" name="Google Shape;1596;p55"/>
              <p:cNvSpPr/>
              <p:nvPr/>
            </p:nvSpPr>
            <p:spPr>
              <a:xfrm>
                <a:off x="5823707" y="2861197"/>
                <a:ext cx="862026" cy="1317254"/>
              </a:xfrm>
              <a:custGeom>
                <a:rect b="b" l="l" r="r" t="t"/>
                <a:pathLst>
                  <a:path extrusionOk="0" h="408" w="267">
                    <a:moveTo>
                      <a:pt x="0" y="283"/>
                    </a:moveTo>
                    <a:lnTo>
                      <a:pt x="0" y="283"/>
                    </a:lnTo>
                    <a:cubicBezTo>
                      <a:pt x="232" y="0"/>
                      <a:pt x="232" y="0"/>
                      <a:pt x="232" y="0"/>
                    </a:cubicBezTo>
                    <a:cubicBezTo>
                      <a:pt x="267" y="408"/>
                      <a:pt x="267" y="408"/>
                      <a:pt x="267" y="408"/>
                    </a:cubicBezTo>
                    <a:cubicBezTo>
                      <a:pt x="267" y="408"/>
                      <a:pt x="149" y="404"/>
                      <a:pt x="0" y="283"/>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597" name="Google Shape;1597;p55"/>
            <p:cNvGrpSpPr/>
            <p:nvPr/>
          </p:nvGrpSpPr>
          <p:grpSpPr>
            <a:xfrm>
              <a:off x="5433052" y="2092800"/>
              <a:ext cx="991168" cy="1333396"/>
              <a:chOff x="5433052" y="2092800"/>
              <a:chExt cx="991168" cy="1333396"/>
            </a:xfrm>
          </p:grpSpPr>
          <p:sp>
            <p:nvSpPr>
              <p:cNvPr id="1598" name="Google Shape;1598;p55"/>
              <p:cNvSpPr/>
              <p:nvPr/>
            </p:nvSpPr>
            <p:spPr>
              <a:xfrm>
                <a:off x="5433052" y="2338170"/>
                <a:ext cx="991168" cy="1088026"/>
              </a:xfrm>
              <a:custGeom>
                <a:rect b="b" l="l" r="r" t="t"/>
                <a:pathLst>
                  <a:path extrusionOk="0" h="337" w="307">
                    <a:moveTo>
                      <a:pt x="307" y="288"/>
                    </a:moveTo>
                    <a:lnTo>
                      <a:pt x="307" y="288"/>
                    </a:lnTo>
                    <a:cubicBezTo>
                      <a:pt x="216" y="337"/>
                      <a:pt x="216" y="337"/>
                      <a:pt x="216" y="337"/>
                    </a:cubicBezTo>
                    <a:cubicBezTo>
                      <a:pt x="0" y="149"/>
                      <a:pt x="0" y="149"/>
                      <a:pt x="0" y="149"/>
                    </a:cubicBezTo>
                    <a:cubicBezTo>
                      <a:pt x="18" y="0"/>
                      <a:pt x="18" y="0"/>
                      <a:pt x="18" y="0"/>
                    </a:cubicBezTo>
                    <a:cubicBezTo>
                      <a:pt x="18" y="0"/>
                      <a:pt x="257" y="173"/>
                      <a:pt x="307" y="288"/>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599" name="Google Shape;1599;p55"/>
              <p:cNvSpPr/>
              <p:nvPr/>
            </p:nvSpPr>
            <p:spPr>
              <a:xfrm>
                <a:off x="5433052" y="2338170"/>
                <a:ext cx="461684" cy="862026"/>
              </a:xfrm>
              <a:custGeom>
                <a:rect b="b" l="l" r="r" t="t"/>
                <a:pathLst>
                  <a:path extrusionOk="0" h="267" w="143">
                    <a:moveTo>
                      <a:pt x="143" y="102"/>
                    </a:moveTo>
                    <a:lnTo>
                      <a:pt x="143" y="102"/>
                    </a:lnTo>
                    <a:cubicBezTo>
                      <a:pt x="78" y="43"/>
                      <a:pt x="18" y="0"/>
                      <a:pt x="18" y="0"/>
                    </a:cubicBezTo>
                    <a:cubicBezTo>
                      <a:pt x="0" y="149"/>
                      <a:pt x="0" y="149"/>
                      <a:pt x="0" y="149"/>
                    </a:cubicBezTo>
                    <a:cubicBezTo>
                      <a:pt x="133" y="267"/>
                      <a:pt x="133" y="267"/>
                      <a:pt x="133" y="267"/>
                    </a:cubicBezTo>
                    <a:cubicBezTo>
                      <a:pt x="127" y="212"/>
                      <a:pt x="133" y="155"/>
                      <a:pt x="143" y="102"/>
                    </a:cubicBezTo>
                    <a:close/>
                  </a:path>
                </a:pathLst>
              </a:custGeom>
              <a:solidFill>
                <a:srgbClr val="AA6221">
                  <a:alpha val="2327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0" name="Google Shape;1600;p55"/>
              <p:cNvSpPr/>
              <p:nvPr/>
            </p:nvSpPr>
            <p:spPr>
              <a:xfrm>
                <a:off x="5484709" y="2338170"/>
                <a:ext cx="939511" cy="962112"/>
              </a:xfrm>
              <a:custGeom>
                <a:rect b="b" l="l" r="r" t="t"/>
                <a:pathLst>
                  <a:path extrusionOk="0" h="298" w="291">
                    <a:moveTo>
                      <a:pt x="291" y="288"/>
                    </a:moveTo>
                    <a:lnTo>
                      <a:pt x="291" y="288"/>
                    </a:lnTo>
                    <a:cubicBezTo>
                      <a:pt x="241" y="173"/>
                      <a:pt x="2" y="0"/>
                      <a:pt x="2" y="0"/>
                    </a:cubicBezTo>
                    <a:cubicBezTo>
                      <a:pt x="0" y="27"/>
                      <a:pt x="0" y="27"/>
                      <a:pt x="0" y="27"/>
                    </a:cubicBezTo>
                    <a:cubicBezTo>
                      <a:pt x="272" y="298"/>
                      <a:pt x="272" y="298"/>
                      <a:pt x="272" y="298"/>
                    </a:cubicBezTo>
                    <a:lnTo>
                      <a:pt x="291" y="288"/>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1" name="Google Shape;1601;p55"/>
              <p:cNvSpPr/>
              <p:nvPr/>
            </p:nvSpPr>
            <p:spPr>
              <a:xfrm>
                <a:off x="5445966" y="2570627"/>
                <a:ext cx="836197" cy="816826"/>
              </a:xfrm>
              <a:custGeom>
                <a:rect b="b" l="l" r="r" t="t"/>
                <a:pathLst>
                  <a:path extrusionOk="0" h="253" w="259">
                    <a:moveTo>
                      <a:pt x="235" y="253"/>
                    </a:moveTo>
                    <a:lnTo>
                      <a:pt x="259" y="242"/>
                    </a:lnTo>
                    <a:lnTo>
                      <a:pt x="6" y="0"/>
                    </a:lnTo>
                    <a:lnTo>
                      <a:pt x="0" y="43"/>
                    </a:lnTo>
                    <a:lnTo>
                      <a:pt x="235" y="253"/>
                    </a:ln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602" name="Google Shape;1602;p55"/>
              <p:cNvSpPr/>
              <p:nvPr/>
            </p:nvSpPr>
            <p:spPr>
              <a:xfrm>
                <a:off x="5491166" y="2092800"/>
                <a:ext cx="933054" cy="1175197"/>
              </a:xfrm>
              <a:custGeom>
                <a:rect b="b" l="l" r="r" t="t"/>
                <a:pathLst>
                  <a:path extrusionOk="0" h="364" w="289">
                    <a:moveTo>
                      <a:pt x="284" y="0"/>
                    </a:moveTo>
                    <a:lnTo>
                      <a:pt x="284" y="0"/>
                    </a:lnTo>
                    <a:cubicBezTo>
                      <a:pt x="289" y="364"/>
                      <a:pt x="289" y="364"/>
                      <a:pt x="289" y="364"/>
                    </a:cubicBezTo>
                    <a:cubicBezTo>
                      <a:pt x="0" y="76"/>
                      <a:pt x="0" y="76"/>
                      <a:pt x="0" y="76"/>
                    </a:cubicBezTo>
                    <a:cubicBezTo>
                      <a:pt x="0" y="76"/>
                      <a:pt x="92" y="4"/>
                      <a:pt x="284" y="0"/>
                    </a:cubicBezTo>
                    <a:close/>
                  </a:path>
                </a:pathLst>
              </a:custGeom>
              <a:solidFill>
                <a:schemeClr val="accen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603" name="Google Shape;1603;p55"/>
            <p:cNvGrpSpPr/>
            <p:nvPr/>
          </p:nvGrpSpPr>
          <p:grpSpPr>
            <a:xfrm>
              <a:off x="6521462" y="1480585"/>
              <a:ext cx="1352740" cy="1013745"/>
              <a:chOff x="5999907" y="1705039"/>
              <a:chExt cx="824640" cy="617987"/>
            </a:xfrm>
          </p:grpSpPr>
          <p:sp>
            <p:nvSpPr>
              <p:cNvPr id="1604" name="Google Shape;1604;p55"/>
              <p:cNvSpPr/>
              <p:nvPr/>
            </p:nvSpPr>
            <p:spPr>
              <a:xfrm>
                <a:off x="5999907" y="1705039"/>
                <a:ext cx="643574" cy="617987"/>
              </a:xfrm>
              <a:custGeom>
                <a:rect b="b" l="l" r="r" t="t"/>
                <a:pathLst>
                  <a:path extrusionOk="0" h="314" w="327">
                    <a:moveTo>
                      <a:pt x="54" y="0"/>
                    </a:moveTo>
                    <a:lnTo>
                      <a:pt x="54" y="0"/>
                    </a:lnTo>
                    <a:cubicBezTo>
                      <a:pt x="0" y="88"/>
                      <a:pt x="0" y="88"/>
                      <a:pt x="0" y="88"/>
                    </a:cubicBezTo>
                    <a:cubicBezTo>
                      <a:pt x="176" y="314"/>
                      <a:pt x="176" y="314"/>
                      <a:pt x="176" y="314"/>
                    </a:cubicBezTo>
                    <a:cubicBezTo>
                      <a:pt x="327" y="304"/>
                      <a:pt x="327" y="304"/>
                      <a:pt x="327" y="304"/>
                    </a:cubicBezTo>
                    <a:cubicBezTo>
                      <a:pt x="327" y="304"/>
                      <a:pt x="166" y="57"/>
                      <a:pt x="54"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5" name="Google Shape;1605;p55"/>
              <p:cNvSpPr/>
              <p:nvPr/>
            </p:nvSpPr>
            <p:spPr>
              <a:xfrm>
                <a:off x="6129803" y="1974670"/>
                <a:ext cx="513678" cy="348355"/>
              </a:xfrm>
              <a:custGeom>
                <a:rect b="b" l="l" r="r" t="t"/>
                <a:pathLst>
                  <a:path extrusionOk="0" h="177" w="261">
                    <a:moveTo>
                      <a:pt x="0" y="36"/>
                    </a:moveTo>
                    <a:lnTo>
                      <a:pt x="0" y="36"/>
                    </a:lnTo>
                    <a:cubicBezTo>
                      <a:pt x="110" y="177"/>
                      <a:pt x="110" y="177"/>
                      <a:pt x="110" y="177"/>
                    </a:cubicBezTo>
                    <a:cubicBezTo>
                      <a:pt x="261" y="167"/>
                      <a:pt x="261" y="167"/>
                      <a:pt x="261" y="167"/>
                    </a:cubicBezTo>
                    <a:cubicBezTo>
                      <a:pt x="261" y="167"/>
                      <a:pt x="206" y="83"/>
                      <a:pt x="137" y="0"/>
                    </a:cubicBezTo>
                    <a:cubicBezTo>
                      <a:pt x="90" y="16"/>
                      <a:pt x="45" y="30"/>
                      <a:pt x="0" y="36"/>
                    </a:cubicBezTo>
                    <a:close/>
                  </a:path>
                </a:pathLst>
              </a:custGeom>
              <a:solidFill>
                <a:srgbClr val="AA6221">
                  <a:alpha val="23270"/>
                </a:srgbClr>
              </a:solidFill>
              <a:ln>
                <a:noFill/>
              </a:ln>
            </p:spPr>
            <p:txBody>
              <a:bodyPr anchorCtr="1" anchor="ctr" bIns="18700" lIns="90000" spcFirstLastPara="1" rIns="90000" wrap="square" tIns="187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6" name="Google Shape;1606;p55"/>
              <p:cNvSpPr/>
              <p:nvPr/>
            </p:nvSpPr>
            <p:spPr>
              <a:xfrm>
                <a:off x="6084536" y="1705039"/>
                <a:ext cx="558945" cy="602242"/>
              </a:xfrm>
              <a:custGeom>
                <a:rect b="b" l="l" r="r" t="t"/>
                <a:pathLst>
                  <a:path extrusionOk="0" h="306" w="284">
                    <a:moveTo>
                      <a:pt x="11" y="0"/>
                    </a:moveTo>
                    <a:lnTo>
                      <a:pt x="11" y="0"/>
                    </a:lnTo>
                    <a:cubicBezTo>
                      <a:pt x="123" y="57"/>
                      <a:pt x="284" y="304"/>
                      <a:pt x="284" y="304"/>
                    </a:cubicBezTo>
                    <a:cubicBezTo>
                      <a:pt x="256" y="306"/>
                      <a:pt x="256" y="306"/>
                      <a:pt x="256" y="306"/>
                    </a:cubicBezTo>
                    <a:cubicBezTo>
                      <a:pt x="0" y="20"/>
                      <a:pt x="0" y="20"/>
                      <a:pt x="0" y="20"/>
                    </a:cubicBezTo>
                    <a:lnTo>
                      <a:pt x="11" y="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7" name="Google Shape;1607;p55"/>
              <p:cNvSpPr/>
              <p:nvPr/>
            </p:nvSpPr>
            <p:spPr>
              <a:xfrm>
                <a:off x="6025493" y="1789668"/>
                <a:ext cx="474316" cy="527453"/>
              </a:xfrm>
              <a:custGeom>
                <a:rect b="b" l="l" r="r" t="t"/>
                <a:pathLst>
                  <a:path extrusionOk="0" h="268" w="241">
                    <a:moveTo>
                      <a:pt x="0" y="24"/>
                    </a:moveTo>
                    <a:lnTo>
                      <a:pt x="14" y="0"/>
                    </a:lnTo>
                    <a:lnTo>
                      <a:pt x="241" y="267"/>
                    </a:lnTo>
                    <a:lnTo>
                      <a:pt x="198" y="268"/>
                    </a:lnTo>
                    <a:lnTo>
                      <a:pt x="0" y="24"/>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608" name="Google Shape;1608;p55"/>
              <p:cNvSpPr/>
              <p:nvPr/>
            </p:nvSpPr>
            <p:spPr>
              <a:xfrm>
                <a:off x="6106186" y="1705039"/>
                <a:ext cx="718362" cy="598305"/>
              </a:xfrm>
              <a:custGeom>
                <a:rect b="b" l="l" r="r" t="t"/>
                <a:pathLst>
                  <a:path extrusionOk="0" h="304" w="365">
                    <a:moveTo>
                      <a:pt x="365" y="26"/>
                    </a:moveTo>
                    <a:lnTo>
                      <a:pt x="365" y="26"/>
                    </a:lnTo>
                    <a:cubicBezTo>
                      <a:pt x="0" y="0"/>
                      <a:pt x="0" y="0"/>
                      <a:pt x="0" y="0"/>
                    </a:cubicBezTo>
                    <a:cubicBezTo>
                      <a:pt x="273" y="304"/>
                      <a:pt x="273" y="304"/>
                      <a:pt x="273" y="304"/>
                    </a:cubicBezTo>
                    <a:cubicBezTo>
                      <a:pt x="273" y="304"/>
                      <a:pt x="351" y="217"/>
                      <a:pt x="365" y="26"/>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609" name="Google Shape;1609;p55"/>
          <p:cNvSpPr txBox="1"/>
          <p:nvPr>
            <p:ph type="title"/>
          </p:nvPr>
        </p:nvSpPr>
        <p:spPr>
          <a:xfrm>
            <a:off x="724935" y="2042400"/>
            <a:ext cx="4115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35"/>
          <p:cNvSpPr txBox="1"/>
          <p:nvPr>
            <p:ph type="title"/>
          </p:nvPr>
        </p:nvSpPr>
        <p:spPr>
          <a:xfrm>
            <a:off x="796450" y="1889850"/>
            <a:ext cx="4530300" cy="13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Background</a:t>
            </a:r>
            <a:endParaRPr sz="5000"/>
          </a:p>
        </p:txBody>
      </p:sp>
      <p:sp>
        <p:nvSpPr>
          <p:cNvPr id="1059" name="Google Shape;1059;p35"/>
          <p:cNvSpPr txBox="1"/>
          <p:nvPr>
            <p:ph idx="1" type="subTitle"/>
          </p:nvPr>
        </p:nvSpPr>
        <p:spPr>
          <a:xfrm>
            <a:off x="1208625" y="2864000"/>
            <a:ext cx="3423900" cy="5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63A37"/>
                </a:solidFill>
                <a:latin typeface="Comfortaa"/>
                <a:ea typeface="Comfortaa"/>
                <a:cs typeface="Comfortaa"/>
                <a:sym typeface="Comfortaa"/>
              </a:rPr>
              <a:t>About Problem, Target Market</a:t>
            </a:r>
            <a:endParaRPr>
              <a:solidFill>
                <a:srgbClr val="363A37"/>
              </a:solidFill>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r">
              <a:spcBef>
                <a:spcPts val="0"/>
              </a:spcBef>
              <a:spcAft>
                <a:spcPts val="0"/>
              </a:spcAft>
              <a:buNone/>
            </a:pPr>
            <a:r>
              <a:t/>
            </a:r>
            <a:endParaRPr>
              <a:latin typeface="Comfortaa"/>
              <a:ea typeface="Comfortaa"/>
              <a:cs typeface="Comfortaa"/>
              <a:sym typeface="Comfortaa"/>
            </a:endParaRPr>
          </a:p>
        </p:txBody>
      </p:sp>
      <p:grpSp>
        <p:nvGrpSpPr>
          <p:cNvPr id="1060" name="Google Shape;1060;p35"/>
          <p:cNvGrpSpPr/>
          <p:nvPr/>
        </p:nvGrpSpPr>
        <p:grpSpPr>
          <a:xfrm>
            <a:off x="5226412" y="1788534"/>
            <a:ext cx="3204324" cy="2146420"/>
            <a:chOff x="5226412" y="1788534"/>
            <a:chExt cx="3204324" cy="2146420"/>
          </a:xfrm>
        </p:grpSpPr>
        <p:grpSp>
          <p:nvGrpSpPr>
            <p:cNvPr id="1061" name="Google Shape;1061;p35"/>
            <p:cNvGrpSpPr/>
            <p:nvPr/>
          </p:nvGrpSpPr>
          <p:grpSpPr>
            <a:xfrm rot="8100000">
              <a:off x="5960117" y="1848799"/>
              <a:ext cx="769362" cy="1445892"/>
              <a:chOff x="10578246" y="-236251"/>
              <a:chExt cx="237460" cy="446229"/>
            </a:xfrm>
          </p:grpSpPr>
          <p:sp>
            <p:nvSpPr>
              <p:cNvPr id="1062" name="Google Shape;1062;p35"/>
              <p:cNvSpPr/>
              <p:nvPr/>
            </p:nvSpPr>
            <p:spPr>
              <a:xfrm>
                <a:off x="10578246" y="-167379"/>
                <a:ext cx="237460" cy="377358"/>
              </a:xfrm>
              <a:custGeom>
                <a:rect b="b" l="l" r="r" t="t"/>
                <a:pathLst>
                  <a:path extrusionOk="0" h="526" w="331">
                    <a:moveTo>
                      <a:pt x="28" y="526"/>
                    </a:moveTo>
                    <a:lnTo>
                      <a:pt x="28" y="526"/>
                    </a:lnTo>
                    <a:cubicBezTo>
                      <a:pt x="92" y="457"/>
                      <a:pt x="208" y="451"/>
                      <a:pt x="275" y="382"/>
                    </a:cubicBezTo>
                    <a:cubicBezTo>
                      <a:pt x="323" y="334"/>
                      <a:pt x="336" y="262"/>
                      <a:pt x="329" y="192"/>
                    </a:cubicBezTo>
                    <a:cubicBezTo>
                      <a:pt x="321" y="126"/>
                      <a:pt x="293" y="61"/>
                      <a:pt x="267" y="0"/>
                    </a:cubicBezTo>
                    <a:cubicBezTo>
                      <a:pt x="187" y="23"/>
                      <a:pt x="113" y="59"/>
                      <a:pt x="62" y="123"/>
                    </a:cubicBezTo>
                    <a:cubicBezTo>
                      <a:pt x="18" y="177"/>
                      <a:pt x="0" y="249"/>
                      <a:pt x="0" y="318"/>
                    </a:cubicBezTo>
                    <a:cubicBezTo>
                      <a:pt x="0" y="387"/>
                      <a:pt x="13" y="459"/>
                      <a:pt x="28" y="526"/>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3" name="Google Shape;1063;p35"/>
              <p:cNvSpPr/>
              <p:nvPr/>
            </p:nvSpPr>
            <p:spPr>
              <a:xfrm>
                <a:off x="10609812" y="-154466"/>
                <a:ext cx="196568" cy="342205"/>
              </a:xfrm>
              <a:custGeom>
                <a:rect b="b" l="l" r="r" t="t"/>
                <a:pathLst>
                  <a:path extrusionOk="0" h="477" w="274">
                    <a:moveTo>
                      <a:pt x="105" y="421"/>
                    </a:moveTo>
                    <a:lnTo>
                      <a:pt x="105" y="421"/>
                    </a:lnTo>
                    <a:cubicBezTo>
                      <a:pt x="149" y="403"/>
                      <a:pt x="189" y="387"/>
                      <a:pt x="220" y="356"/>
                    </a:cubicBezTo>
                    <a:cubicBezTo>
                      <a:pt x="261" y="316"/>
                      <a:pt x="279" y="249"/>
                      <a:pt x="272" y="177"/>
                    </a:cubicBezTo>
                    <a:cubicBezTo>
                      <a:pt x="264" y="115"/>
                      <a:pt x="241" y="56"/>
                      <a:pt x="215" y="0"/>
                    </a:cubicBezTo>
                    <a:cubicBezTo>
                      <a:pt x="125" y="154"/>
                      <a:pt x="69" y="318"/>
                      <a:pt x="0" y="477"/>
                    </a:cubicBezTo>
                    <a:cubicBezTo>
                      <a:pt x="30" y="451"/>
                      <a:pt x="69" y="436"/>
                      <a:pt x="105" y="421"/>
                    </a:cubicBezTo>
                    <a:close/>
                  </a:path>
                </a:pathLst>
              </a:custGeom>
              <a:solidFill>
                <a:srgbClr val="243016">
                  <a:alpha val="2075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4" name="Google Shape;1064;p35"/>
              <p:cNvSpPr/>
              <p:nvPr/>
            </p:nvSpPr>
            <p:spPr>
              <a:xfrm>
                <a:off x="10609812" y="-236251"/>
                <a:ext cx="184372" cy="423989"/>
              </a:xfrm>
              <a:custGeom>
                <a:rect b="b" l="l" r="r" t="t"/>
                <a:pathLst>
                  <a:path extrusionOk="0" h="591" w="257">
                    <a:moveTo>
                      <a:pt x="0" y="591"/>
                    </a:moveTo>
                    <a:lnTo>
                      <a:pt x="0" y="591"/>
                    </a:lnTo>
                    <a:cubicBezTo>
                      <a:pt x="0" y="591"/>
                      <a:pt x="269" y="22"/>
                      <a:pt x="256" y="1"/>
                    </a:cubicBezTo>
                    <a:cubicBezTo>
                      <a:pt x="236" y="-27"/>
                      <a:pt x="0" y="591"/>
                      <a:pt x="0" y="591"/>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5" name="Google Shape;1065;p35"/>
              <p:cNvSpPr/>
              <p:nvPr/>
            </p:nvSpPr>
            <p:spPr>
              <a:xfrm>
                <a:off x="10729619" y="-97791"/>
                <a:ext cx="31566" cy="103307"/>
              </a:xfrm>
              <a:custGeom>
                <a:rect b="b" l="l" r="r" t="t"/>
                <a:pathLst>
                  <a:path extrusionOk="0" h="144" w="44">
                    <a:moveTo>
                      <a:pt x="0" y="13"/>
                    </a:moveTo>
                    <a:lnTo>
                      <a:pt x="0" y="13"/>
                    </a:lnTo>
                    <a:cubicBezTo>
                      <a:pt x="0" y="13"/>
                      <a:pt x="33" y="136"/>
                      <a:pt x="43" y="144"/>
                    </a:cubicBezTo>
                    <a:cubicBezTo>
                      <a:pt x="51" y="149"/>
                      <a:pt x="7" y="0"/>
                      <a:pt x="7" y="0"/>
                    </a:cubicBezTo>
                    <a:lnTo>
                      <a:pt x="0" y="13"/>
                    </a:lnTo>
                    <a:close/>
                  </a:path>
                </a:pathLst>
              </a:custGeom>
              <a:solidFill>
                <a:schemeClr val="lt2"/>
              </a:solidFill>
              <a:ln>
                <a:noFill/>
              </a:ln>
            </p:spPr>
            <p:txBody>
              <a:bodyPr anchorCtr="1" anchor="ctr" bIns="6825" lIns="90000" spcFirstLastPara="1" rIns="90000" wrap="square" tIns="68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6" name="Google Shape;1066;p35"/>
              <p:cNvSpPr/>
              <p:nvPr/>
            </p:nvSpPr>
            <p:spPr>
              <a:xfrm>
                <a:off x="10665052" y="44257"/>
                <a:ext cx="15783" cy="71741"/>
              </a:xfrm>
              <a:custGeom>
                <a:rect b="b" l="l" r="r" t="t"/>
                <a:pathLst>
                  <a:path extrusionOk="0" h="100" w="22">
                    <a:moveTo>
                      <a:pt x="10" y="0"/>
                    </a:moveTo>
                    <a:lnTo>
                      <a:pt x="10" y="0"/>
                    </a:lnTo>
                    <a:cubicBezTo>
                      <a:pt x="10" y="0"/>
                      <a:pt x="28" y="103"/>
                      <a:pt x="20" y="100"/>
                    </a:cubicBezTo>
                    <a:cubicBezTo>
                      <a:pt x="13" y="100"/>
                      <a:pt x="0" y="18"/>
                      <a:pt x="0" y="18"/>
                    </a:cubicBezTo>
                    <a:lnTo>
                      <a:pt x="10" y="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7" name="Google Shape;1067;p35"/>
              <p:cNvSpPr/>
              <p:nvPr/>
            </p:nvSpPr>
            <p:spPr>
              <a:xfrm>
                <a:off x="10616986" y="-43985"/>
                <a:ext cx="86806" cy="31566"/>
              </a:xfrm>
              <a:custGeom>
                <a:rect b="b" l="l" r="r" t="t"/>
                <a:pathLst>
                  <a:path extrusionOk="0" h="44" w="121">
                    <a:moveTo>
                      <a:pt x="118" y="18"/>
                    </a:moveTo>
                    <a:lnTo>
                      <a:pt x="118" y="18"/>
                    </a:lnTo>
                    <a:cubicBezTo>
                      <a:pt x="118" y="18"/>
                      <a:pt x="5" y="49"/>
                      <a:pt x="0" y="43"/>
                    </a:cubicBezTo>
                    <a:cubicBezTo>
                      <a:pt x="-5" y="38"/>
                      <a:pt x="121" y="0"/>
                      <a:pt x="121" y="0"/>
                    </a:cubicBezTo>
                    <a:lnTo>
                      <a:pt x="118" y="18"/>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68" name="Google Shape;1068;p35"/>
              <p:cNvSpPr/>
              <p:nvPr/>
            </p:nvSpPr>
            <p:spPr>
              <a:xfrm>
                <a:off x="10591160" y="99497"/>
                <a:ext cx="53088" cy="19370"/>
              </a:xfrm>
              <a:custGeom>
                <a:rect b="b" l="l" r="r" t="t"/>
                <a:pathLst>
                  <a:path extrusionOk="0" h="27" w="74">
                    <a:moveTo>
                      <a:pt x="74" y="10"/>
                    </a:moveTo>
                    <a:lnTo>
                      <a:pt x="74" y="10"/>
                    </a:lnTo>
                    <a:cubicBezTo>
                      <a:pt x="74" y="10"/>
                      <a:pt x="5" y="31"/>
                      <a:pt x="0" y="26"/>
                    </a:cubicBezTo>
                    <a:cubicBezTo>
                      <a:pt x="-2" y="23"/>
                      <a:pt x="74" y="0"/>
                      <a:pt x="74" y="0"/>
                    </a:cubicBezTo>
                    <a:lnTo>
                      <a:pt x="74" y="10"/>
                    </a:lnTo>
                    <a:close/>
                  </a:path>
                </a:pathLst>
              </a:custGeom>
              <a:solidFill>
                <a:schemeClr val="lt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069" name="Google Shape;1069;p35"/>
            <p:cNvGrpSpPr/>
            <p:nvPr/>
          </p:nvGrpSpPr>
          <p:grpSpPr>
            <a:xfrm>
              <a:off x="5226412" y="2029654"/>
              <a:ext cx="3204324" cy="1905300"/>
              <a:chOff x="5939690" y="2465210"/>
              <a:chExt cx="1173960" cy="698040"/>
            </a:xfrm>
          </p:grpSpPr>
          <p:sp>
            <p:nvSpPr>
              <p:cNvPr id="1070" name="Google Shape;1070;p35"/>
              <p:cNvSpPr/>
              <p:nvPr/>
            </p:nvSpPr>
            <p:spPr>
              <a:xfrm>
                <a:off x="6483290" y="2477810"/>
                <a:ext cx="514440" cy="354600"/>
              </a:xfrm>
              <a:custGeom>
                <a:rect b="b" l="l" r="r" t="t"/>
                <a:pathLst>
                  <a:path extrusionOk="0" h="985" w="1429">
                    <a:moveTo>
                      <a:pt x="528" y="24"/>
                    </a:moveTo>
                    <a:lnTo>
                      <a:pt x="528" y="24"/>
                    </a:lnTo>
                    <a:cubicBezTo>
                      <a:pt x="138" y="114"/>
                      <a:pt x="-47" y="444"/>
                      <a:pt x="11" y="684"/>
                    </a:cubicBezTo>
                    <a:cubicBezTo>
                      <a:pt x="66" y="924"/>
                      <a:pt x="427" y="1045"/>
                      <a:pt x="817" y="955"/>
                    </a:cubicBezTo>
                    <a:cubicBezTo>
                      <a:pt x="1208" y="866"/>
                      <a:pt x="1477" y="597"/>
                      <a:pt x="1422" y="354"/>
                    </a:cubicBezTo>
                    <a:cubicBezTo>
                      <a:pt x="1367" y="114"/>
                      <a:pt x="918" y="-68"/>
                      <a:pt x="528" y="24"/>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1" name="Google Shape;1071;p35"/>
              <p:cNvSpPr/>
              <p:nvPr/>
            </p:nvSpPr>
            <p:spPr>
              <a:xfrm>
                <a:off x="6493010" y="2515610"/>
                <a:ext cx="432360" cy="307440"/>
              </a:xfrm>
              <a:custGeom>
                <a:rect b="b" l="l" r="r" t="t"/>
                <a:pathLst>
                  <a:path extrusionOk="0" h="854" w="1201">
                    <a:moveTo>
                      <a:pt x="1201" y="625"/>
                    </a:moveTo>
                    <a:lnTo>
                      <a:pt x="1201" y="625"/>
                    </a:lnTo>
                    <a:cubicBezTo>
                      <a:pt x="1123" y="665"/>
                      <a:pt x="1036" y="700"/>
                      <a:pt x="941" y="720"/>
                    </a:cubicBezTo>
                    <a:cubicBezTo>
                      <a:pt x="565" y="810"/>
                      <a:pt x="218" y="694"/>
                      <a:pt x="166" y="469"/>
                    </a:cubicBezTo>
                    <a:cubicBezTo>
                      <a:pt x="128" y="318"/>
                      <a:pt x="195" y="136"/>
                      <a:pt x="345" y="0"/>
                    </a:cubicBezTo>
                    <a:cubicBezTo>
                      <a:pt x="88" y="128"/>
                      <a:pt x="-36" y="376"/>
                      <a:pt x="10" y="573"/>
                    </a:cubicBezTo>
                    <a:cubicBezTo>
                      <a:pt x="62" y="798"/>
                      <a:pt x="409" y="911"/>
                      <a:pt x="785" y="824"/>
                    </a:cubicBezTo>
                    <a:cubicBezTo>
                      <a:pt x="952" y="787"/>
                      <a:pt x="1097" y="714"/>
                      <a:pt x="1201" y="625"/>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72" name="Google Shape;1072;p35"/>
              <p:cNvSpPr/>
              <p:nvPr/>
            </p:nvSpPr>
            <p:spPr>
              <a:xfrm>
                <a:off x="6502370" y="2575010"/>
                <a:ext cx="513720" cy="365040"/>
              </a:xfrm>
              <a:custGeom>
                <a:rect b="b" l="l" r="r" t="t"/>
                <a:pathLst>
                  <a:path extrusionOk="0" h="1014" w="1427">
                    <a:moveTo>
                      <a:pt x="764" y="992"/>
                    </a:moveTo>
                    <a:lnTo>
                      <a:pt x="764" y="992"/>
                    </a:lnTo>
                    <a:cubicBezTo>
                      <a:pt x="374" y="1084"/>
                      <a:pt x="65" y="870"/>
                      <a:pt x="7" y="631"/>
                    </a:cubicBezTo>
                    <a:cubicBezTo>
                      <a:pt x="-48" y="390"/>
                      <a:pt x="221" y="122"/>
                      <a:pt x="611" y="29"/>
                    </a:cubicBezTo>
                    <a:cubicBezTo>
                      <a:pt x="1001" y="-61"/>
                      <a:pt x="1363" y="61"/>
                      <a:pt x="1420" y="301"/>
                    </a:cubicBezTo>
                    <a:cubicBezTo>
                      <a:pt x="1475" y="544"/>
                      <a:pt x="1155" y="902"/>
                      <a:pt x="764" y="992"/>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3" name="Google Shape;1073;p35"/>
              <p:cNvSpPr/>
              <p:nvPr/>
            </p:nvSpPr>
            <p:spPr>
              <a:xfrm>
                <a:off x="6511730" y="2613530"/>
                <a:ext cx="374040" cy="316800"/>
              </a:xfrm>
              <a:custGeom>
                <a:rect b="b" l="l" r="r" t="t"/>
                <a:pathLst>
                  <a:path extrusionOk="0" h="880" w="1039">
                    <a:moveTo>
                      <a:pt x="1039" y="729"/>
                    </a:moveTo>
                    <a:lnTo>
                      <a:pt x="1039" y="729"/>
                    </a:lnTo>
                    <a:cubicBezTo>
                      <a:pt x="996" y="746"/>
                      <a:pt x="952" y="757"/>
                      <a:pt x="906" y="769"/>
                    </a:cubicBezTo>
                    <a:cubicBezTo>
                      <a:pt x="539" y="856"/>
                      <a:pt x="235" y="662"/>
                      <a:pt x="180" y="425"/>
                    </a:cubicBezTo>
                    <a:cubicBezTo>
                      <a:pt x="146" y="278"/>
                      <a:pt x="247" y="119"/>
                      <a:pt x="426" y="0"/>
                    </a:cubicBezTo>
                    <a:cubicBezTo>
                      <a:pt x="143" y="116"/>
                      <a:pt x="-36" y="327"/>
                      <a:pt x="7" y="518"/>
                    </a:cubicBezTo>
                    <a:cubicBezTo>
                      <a:pt x="62" y="752"/>
                      <a:pt x="365" y="946"/>
                      <a:pt x="733" y="859"/>
                    </a:cubicBezTo>
                    <a:cubicBezTo>
                      <a:pt x="845" y="833"/>
                      <a:pt x="949" y="787"/>
                      <a:pt x="1039" y="729"/>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4" name="Google Shape;1074;p35"/>
              <p:cNvSpPr/>
              <p:nvPr/>
            </p:nvSpPr>
            <p:spPr>
              <a:xfrm>
                <a:off x="6612170" y="2500130"/>
                <a:ext cx="356040" cy="90720"/>
              </a:xfrm>
              <a:custGeom>
                <a:rect b="b" l="l" r="r" t="t"/>
                <a:pathLst>
                  <a:path extrusionOk="0" h="252" w="989">
                    <a:moveTo>
                      <a:pt x="988" y="252"/>
                    </a:moveTo>
                    <a:lnTo>
                      <a:pt x="988" y="252"/>
                    </a:lnTo>
                    <a:cubicBezTo>
                      <a:pt x="1000" y="176"/>
                      <a:pt x="644" y="-176"/>
                      <a:pt x="5" y="110"/>
                    </a:cubicBezTo>
                    <a:cubicBezTo>
                      <a:pt x="-3" y="113"/>
                      <a:pt x="0" y="121"/>
                      <a:pt x="8" y="121"/>
                    </a:cubicBezTo>
                    <a:cubicBezTo>
                      <a:pt x="668" y="41"/>
                      <a:pt x="988" y="252"/>
                      <a:pt x="988" y="252"/>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5" name="Google Shape;1075;p35"/>
              <p:cNvSpPr/>
              <p:nvPr/>
            </p:nvSpPr>
            <p:spPr>
              <a:xfrm>
                <a:off x="6600650" y="2621090"/>
                <a:ext cx="396000" cy="226800"/>
              </a:xfrm>
              <a:custGeom>
                <a:rect b="b" l="l" r="r" t="t"/>
                <a:pathLst>
                  <a:path extrusionOk="0" h="630" w="1100">
                    <a:moveTo>
                      <a:pt x="1098" y="222"/>
                    </a:moveTo>
                    <a:lnTo>
                      <a:pt x="1098" y="222"/>
                    </a:lnTo>
                    <a:cubicBezTo>
                      <a:pt x="1096" y="211"/>
                      <a:pt x="1093" y="202"/>
                      <a:pt x="1090" y="190"/>
                    </a:cubicBezTo>
                    <a:cubicBezTo>
                      <a:pt x="1064" y="118"/>
                      <a:pt x="983" y="78"/>
                      <a:pt x="914" y="54"/>
                    </a:cubicBezTo>
                    <a:cubicBezTo>
                      <a:pt x="647" y="-32"/>
                      <a:pt x="318" y="-21"/>
                      <a:pt x="81" y="135"/>
                    </a:cubicBezTo>
                    <a:cubicBezTo>
                      <a:pt x="-55" y="225"/>
                      <a:pt x="0" y="361"/>
                      <a:pt x="104" y="450"/>
                    </a:cubicBezTo>
                    <a:cubicBezTo>
                      <a:pt x="243" y="569"/>
                      <a:pt x="439" y="633"/>
                      <a:pt x="618" y="630"/>
                    </a:cubicBezTo>
                    <a:cubicBezTo>
                      <a:pt x="737" y="630"/>
                      <a:pt x="859" y="586"/>
                      <a:pt x="951" y="508"/>
                    </a:cubicBezTo>
                    <a:cubicBezTo>
                      <a:pt x="1026" y="442"/>
                      <a:pt x="1113" y="332"/>
                      <a:pt x="1098" y="222"/>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6" name="Google Shape;1076;p35"/>
              <p:cNvSpPr/>
              <p:nvPr/>
            </p:nvSpPr>
            <p:spPr>
              <a:xfrm>
                <a:off x="6819170" y="2658890"/>
                <a:ext cx="151200" cy="86760"/>
              </a:xfrm>
              <a:custGeom>
                <a:rect b="b" l="l" r="r" t="t"/>
                <a:pathLst>
                  <a:path extrusionOk="0" h="241" w="420">
                    <a:moveTo>
                      <a:pt x="419" y="85"/>
                    </a:moveTo>
                    <a:lnTo>
                      <a:pt x="419" y="85"/>
                    </a:lnTo>
                    <a:cubicBezTo>
                      <a:pt x="419" y="82"/>
                      <a:pt x="416" y="77"/>
                      <a:pt x="416" y="74"/>
                    </a:cubicBezTo>
                    <a:cubicBezTo>
                      <a:pt x="405" y="45"/>
                      <a:pt x="376" y="30"/>
                      <a:pt x="347" y="22"/>
                    </a:cubicBezTo>
                    <a:cubicBezTo>
                      <a:pt x="249" y="-13"/>
                      <a:pt x="121" y="-7"/>
                      <a:pt x="32" y="51"/>
                    </a:cubicBezTo>
                    <a:cubicBezTo>
                      <a:pt x="-20" y="85"/>
                      <a:pt x="0" y="137"/>
                      <a:pt x="38" y="172"/>
                    </a:cubicBezTo>
                    <a:cubicBezTo>
                      <a:pt x="93" y="218"/>
                      <a:pt x="168" y="241"/>
                      <a:pt x="237" y="241"/>
                    </a:cubicBezTo>
                    <a:cubicBezTo>
                      <a:pt x="280" y="241"/>
                      <a:pt x="327" y="224"/>
                      <a:pt x="361" y="195"/>
                    </a:cubicBezTo>
                    <a:cubicBezTo>
                      <a:pt x="393" y="169"/>
                      <a:pt x="425" y="126"/>
                      <a:pt x="419" y="85"/>
                    </a:cubicBezTo>
                    <a:close/>
                  </a:path>
                </a:pathLst>
              </a:custGeom>
              <a:solidFill>
                <a:srgbClr val="F1EEE5">
                  <a:alpha val="28300"/>
                </a:srgbClr>
              </a:solidFill>
              <a:ln>
                <a:noFill/>
              </a:ln>
            </p:spPr>
            <p:txBody>
              <a:bodyPr anchorCtr="1" anchor="ctr" bIns="41750" lIns="90000" spcFirstLastPara="1" rIns="90000" wrap="square" tIns="41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7" name="Google Shape;1077;p35"/>
              <p:cNvSpPr/>
              <p:nvPr/>
            </p:nvSpPr>
            <p:spPr>
              <a:xfrm>
                <a:off x="6971090" y="2751050"/>
                <a:ext cx="142560" cy="106920"/>
              </a:xfrm>
              <a:custGeom>
                <a:rect b="b" l="l" r="r" t="t"/>
                <a:pathLst>
                  <a:path extrusionOk="0" h="297" w="396">
                    <a:moveTo>
                      <a:pt x="330" y="92"/>
                    </a:moveTo>
                    <a:lnTo>
                      <a:pt x="330" y="92"/>
                    </a:lnTo>
                    <a:cubicBezTo>
                      <a:pt x="330" y="92"/>
                      <a:pt x="347" y="107"/>
                      <a:pt x="353" y="107"/>
                    </a:cubicBezTo>
                    <a:cubicBezTo>
                      <a:pt x="359" y="107"/>
                      <a:pt x="396" y="64"/>
                      <a:pt x="396" y="58"/>
                    </a:cubicBezTo>
                    <a:cubicBezTo>
                      <a:pt x="396" y="52"/>
                      <a:pt x="347" y="0"/>
                      <a:pt x="347" y="0"/>
                    </a:cubicBezTo>
                    <a:cubicBezTo>
                      <a:pt x="347" y="0"/>
                      <a:pt x="298" y="26"/>
                      <a:pt x="301" y="32"/>
                    </a:cubicBezTo>
                    <a:cubicBezTo>
                      <a:pt x="301" y="40"/>
                      <a:pt x="301" y="52"/>
                      <a:pt x="301" y="52"/>
                    </a:cubicBezTo>
                    <a:cubicBezTo>
                      <a:pt x="156" y="231"/>
                      <a:pt x="0" y="272"/>
                      <a:pt x="0" y="272"/>
                    </a:cubicBezTo>
                    <a:cubicBezTo>
                      <a:pt x="3" y="297"/>
                      <a:pt x="3" y="297"/>
                      <a:pt x="3" y="297"/>
                    </a:cubicBezTo>
                    <a:cubicBezTo>
                      <a:pt x="171" y="248"/>
                      <a:pt x="330" y="92"/>
                      <a:pt x="330" y="92"/>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8" name="Google Shape;1078;p35"/>
              <p:cNvSpPr/>
              <p:nvPr/>
            </p:nvSpPr>
            <p:spPr>
              <a:xfrm>
                <a:off x="6556010" y="2745650"/>
                <a:ext cx="450360" cy="399600"/>
              </a:xfrm>
              <a:custGeom>
                <a:rect b="b" l="l" r="r" t="t"/>
                <a:pathLst>
                  <a:path extrusionOk="0" h="1110" w="1251">
                    <a:moveTo>
                      <a:pt x="1234" y="390"/>
                    </a:moveTo>
                    <a:lnTo>
                      <a:pt x="1234" y="390"/>
                    </a:lnTo>
                    <a:cubicBezTo>
                      <a:pt x="1222" y="359"/>
                      <a:pt x="1202" y="333"/>
                      <a:pt x="1179" y="310"/>
                    </a:cubicBezTo>
                    <a:cubicBezTo>
                      <a:pt x="1179" y="278"/>
                      <a:pt x="1173" y="246"/>
                      <a:pt x="1162" y="214"/>
                    </a:cubicBezTo>
                    <a:cubicBezTo>
                      <a:pt x="1081" y="21"/>
                      <a:pt x="682" y="-69"/>
                      <a:pt x="367" y="61"/>
                    </a:cubicBezTo>
                    <a:cubicBezTo>
                      <a:pt x="54" y="191"/>
                      <a:pt x="-55" y="492"/>
                      <a:pt x="26" y="685"/>
                    </a:cubicBezTo>
                    <a:cubicBezTo>
                      <a:pt x="37" y="717"/>
                      <a:pt x="54" y="743"/>
                      <a:pt x="78" y="766"/>
                    </a:cubicBezTo>
                    <a:cubicBezTo>
                      <a:pt x="78" y="798"/>
                      <a:pt x="83" y="830"/>
                      <a:pt x="98" y="862"/>
                    </a:cubicBezTo>
                    <a:cubicBezTo>
                      <a:pt x="176" y="1055"/>
                      <a:pt x="468" y="1189"/>
                      <a:pt x="780" y="1058"/>
                    </a:cubicBezTo>
                    <a:cubicBezTo>
                      <a:pt x="1095" y="928"/>
                      <a:pt x="1315" y="584"/>
                      <a:pt x="1234" y="390"/>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79" name="Google Shape;1079;p35"/>
              <p:cNvSpPr/>
              <p:nvPr/>
            </p:nvSpPr>
            <p:spPr>
              <a:xfrm>
                <a:off x="6571490" y="2762210"/>
                <a:ext cx="418680" cy="367560"/>
              </a:xfrm>
              <a:custGeom>
                <a:rect b="b" l="l" r="r" t="t"/>
                <a:pathLst>
                  <a:path extrusionOk="0" h="1021" w="1163">
                    <a:moveTo>
                      <a:pt x="95" y="798"/>
                    </a:moveTo>
                    <a:lnTo>
                      <a:pt x="95" y="798"/>
                    </a:lnTo>
                    <a:cubicBezTo>
                      <a:pt x="84" y="775"/>
                      <a:pt x="81" y="749"/>
                      <a:pt x="81" y="720"/>
                    </a:cubicBezTo>
                    <a:cubicBezTo>
                      <a:pt x="81" y="703"/>
                      <a:pt x="81" y="703"/>
                      <a:pt x="81" y="703"/>
                    </a:cubicBezTo>
                    <a:cubicBezTo>
                      <a:pt x="66" y="689"/>
                      <a:pt x="66" y="689"/>
                      <a:pt x="66" y="689"/>
                    </a:cubicBezTo>
                    <a:cubicBezTo>
                      <a:pt x="46" y="668"/>
                      <a:pt x="32" y="648"/>
                      <a:pt x="23" y="622"/>
                    </a:cubicBezTo>
                    <a:cubicBezTo>
                      <a:pt x="-52" y="446"/>
                      <a:pt x="58" y="174"/>
                      <a:pt x="341" y="58"/>
                    </a:cubicBezTo>
                    <a:cubicBezTo>
                      <a:pt x="642" y="-66"/>
                      <a:pt x="1009" y="24"/>
                      <a:pt x="1078" y="186"/>
                    </a:cubicBezTo>
                    <a:cubicBezTo>
                      <a:pt x="1087" y="209"/>
                      <a:pt x="1093" y="235"/>
                      <a:pt x="1093" y="264"/>
                    </a:cubicBezTo>
                    <a:cubicBezTo>
                      <a:pt x="1093" y="281"/>
                      <a:pt x="1093" y="281"/>
                      <a:pt x="1093" y="281"/>
                    </a:cubicBezTo>
                    <a:cubicBezTo>
                      <a:pt x="1104" y="295"/>
                      <a:pt x="1104" y="295"/>
                      <a:pt x="1104" y="295"/>
                    </a:cubicBezTo>
                    <a:cubicBezTo>
                      <a:pt x="1124" y="316"/>
                      <a:pt x="1139" y="336"/>
                      <a:pt x="1150" y="359"/>
                    </a:cubicBezTo>
                    <a:cubicBezTo>
                      <a:pt x="1217" y="521"/>
                      <a:pt x="1020" y="848"/>
                      <a:pt x="723" y="972"/>
                    </a:cubicBezTo>
                    <a:cubicBezTo>
                      <a:pt x="439" y="1090"/>
                      <a:pt x="171" y="978"/>
                      <a:pt x="95" y="798"/>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0" name="Google Shape;1080;p35"/>
              <p:cNvSpPr/>
              <p:nvPr/>
            </p:nvSpPr>
            <p:spPr>
              <a:xfrm>
                <a:off x="6647090" y="2851850"/>
                <a:ext cx="283320" cy="175320"/>
              </a:xfrm>
              <a:custGeom>
                <a:rect b="b" l="l" r="r" t="t"/>
                <a:pathLst>
                  <a:path extrusionOk="0" h="487" w="787">
                    <a:moveTo>
                      <a:pt x="787" y="72"/>
                    </a:moveTo>
                    <a:lnTo>
                      <a:pt x="787" y="72"/>
                    </a:lnTo>
                    <a:cubicBezTo>
                      <a:pt x="779" y="49"/>
                      <a:pt x="738" y="75"/>
                      <a:pt x="698" y="61"/>
                    </a:cubicBezTo>
                    <a:cubicBezTo>
                      <a:pt x="657" y="49"/>
                      <a:pt x="481" y="-69"/>
                      <a:pt x="276" y="61"/>
                    </a:cubicBezTo>
                    <a:cubicBezTo>
                      <a:pt x="67" y="191"/>
                      <a:pt x="65" y="353"/>
                      <a:pt x="44" y="382"/>
                    </a:cubicBezTo>
                    <a:cubicBezTo>
                      <a:pt x="21" y="413"/>
                      <a:pt x="-5" y="402"/>
                      <a:pt x="1" y="417"/>
                    </a:cubicBezTo>
                    <a:cubicBezTo>
                      <a:pt x="7" y="431"/>
                      <a:pt x="53" y="413"/>
                      <a:pt x="134" y="451"/>
                    </a:cubicBezTo>
                    <a:cubicBezTo>
                      <a:pt x="215" y="489"/>
                      <a:pt x="420" y="512"/>
                      <a:pt x="539" y="443"/>
                    </a:cubicBezTo>
                    <a:cubicBezTo>
                      <a:pt x="657" y="373"/>
                      <a:pt x="692" y="197"/>
                      <a:pt x="732" y="139"/>
                    </a:cubicBezTo>
                    <a:cubicBezTo>
                      <a:pt x="773" y="78"/>
                      <a:pt x="787" y="72"/>
                      <a:pt x="787" y="72"/>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1" name="Google Shape;1081;p35"/>
              <p:cNvSpPr/>
              <p:nvPr/>
            </p:nvSpPr>
            <p:spPr>
              <a:xfrm>
                <a:off x="6687050" y="2870930"/>
                <a:ext cx="223560" cy="117000"/>
              </a:xfrm>
              <a:custGeom>
                <a:rect b="b" l="l" r="r" t="t"/>
                <a:pathLst>
                  <a:path extrusionOk="0" h="325" w="621">
                    <a:moveTo>
                      <a:pt x="621" y="28"/>
                    </a:moveTo>
                    <a:lnTo>
                      <a:pt x="621" y="28"/>
                    </a:lnTo>
                    <a:cubicBezTo>
                      <a:pt x="616" y="14"/>
                      <a:pt x="584" y="34"/>
                      <a:pt x="555" y="28"/>
                    </a:cubicBezTo>
                    <a:cubicBezTo>
                      <a:pt x="523" y="22"/>
                      <a:pt x="396" y="-44"/>
                      <a:pt x="231" y="51"/>
                    </a:cubicBezTo>
                    <a:cubicBezTo>
                      <a:pt x="66" y="147"/>
                      <a:pt x="55" y="254"/>
                      <a:pt x="35" y="274"/>
                    </a:cubicBezTo>
                    <a:cubicBezTo>
                      <a:pt x="17" y="294"/>
                      <a:pt x="-3" y="288"/>
                      <a:pt x="0" y="297"/>
                    </a:cubicBezTo>
                    <a:cubicBezTo>
                      <a:pt x="5" y="306"/>
                      <a:pt x="40" y="294"/>
                      <a:pt x="101" y="311"/>
                    </a:cubicBezTo>
                    <a:cubicBezTo>
                      <a:pt x="159" y="332"/>
                      <a:pt x="315" y="335"/>
                      <a:pt x="410" y="283"/>
                    </a:cubicBezTo>
                    <a:cubicBezTo>
                      <a:pt x="506" y="231"/>
                      <a:pt x="540" y="115"/>
                      <a:pt x="575" y="74"/>
                    </a:cubicBezTo>
                    <a:cubicBezTo>
                      <a:pt x="610" y="34"/>
                      <a:pt x="621" y="28"/>
                      <a:pt x="621" y="28"/>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2" name="Google Shape;1082;p35"/>
              <p:cNvSpPr/>
              <p:nvPr/>
            </p:nvSpPr>
            <p:spPr>
              <a:xfrm>
                <a:off x="6754370" y="2891090"/>
                <a:ext cx="113040" cy="43920"/>
              </a:xfrm>
              <a:custGeom>
                <a:rect b="b" l="l" r="r" t="t"/>
                <a:pathLst>
                  <a:path extrusionOk="0" h="122" w="314">
                    <a:moveTo>
                      <a:pt x="148" y="10"/>
                    </a:moveTo>
                    <a:lnTo>
                      <a:pt x="148" y="10"/>
                    </a:lnTo>
                    <a:cubicBezTo>
                      <a:pt x="93" y="21"/>
                      <a:pt x="38" y="50"/>
                      <a:pt x="4" y="96"/>
                    </a:cubicBezTo>
                    <a:cubicBezTo>
                      <a:pt x="1" y="102"/>
                      <a:pt x="-2" y="108"/>
                      <a:pt x="1" y="114"/>
                    </a:cubicBezTo>
                    <a:cubicBezTo>
                      <a:pt x="4" y="122"/>
                      <a:pt x="12" y="122"/>
                      <a:pt x="21" y="122"/>
                    </a:cubicBezTo>
                    <a:cubicBezTo>
                      <a:pt x="85" y="114"/>
                      <a:pt x="148" y="96"/>
                      <a:pt x="209" y="71"/>
                    </a:cubicBezTo>
                    <a:cubicBezTo>
                      <a:pt x="238" y="56"/>
                      <a:pt x="267" y="41"/>
                      <a:pt x="296" y="24"/>
                    </a:cubicBezTo>
                    <a:cubicBezTo>
                      <a:pt x="304" y="18"/>
                      <a:pt x="324" y="10"/>
                      <a:pt x="307" y="4"/>
                    </a:cubicBezTo>
                    <a:cubicBezTo>
                      <a:pt x="293" y="-2"/>
                      <a:pt x="273" y="1"/>
                      <a:pt x="258" y="1"/>
                    </a:cubicBezTo>
                    <a:cubicBezTo>
                      <a:pt x="220" y="1"/>
                      <a:pt x="186" y="1"/>
                      <a:pt x="148" y="10"/>
                    </a:cubicBezTo>
                    <a:close/>
                  </a:path>
                </a:pathLst>
              </a:custGeom>
              <a:solidFill>
                <a:schemeClr val="accent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3" name="Google Shape;1083;p35"/>
              <p:cNvSpPr/>
              <p:nvPr/>
            </p:nvSpPr>
            <p:spPr>
              <a:xfrm>
                <a:off x="5939690" y="2583290"/>
                <a:ext cx="132120" cy="122040"/>
              </a:xfrm>
              <a:custGeom>
                <a:rect b="b" l="l" r="r" t="t"/>
                <a:pathLst>
                  <a:path extrusionOk="0" h="339" w="367">
                    <a:moveTo>
                      <a:pt x="90" y="58"/>
                    </a:moveTo>
                    <a:lnTo>
                      <a:pt x="90" y="58"/>
                    </a:lnTo>
                    <a:cubicBezTo>
                      <a:pt x="90" y="58"/>
                      <a:pt x="101" y="38"/>
                      <a:pt x="101" y="32"/>
                    </a:cubicBezTo>
                    <a:cubicBezTo>
                      <a:pt x="99" y="26"/>
                      <a:pt x="49" y="0"/>
                      <a:pt x="44" y="0"/>
                    </a:cubicBezTo>
                    <a:cubicBezTo>
                      <a:pt x="38" y="0"/>
                      <a:pt x="0" y="61"/>
                      <a:pt x="0" y="61"/>
                    </a:cubicBezTo>
                    <a:cubicBezTo>
                      <a:pt x="0" y="61"/>
                      <a:pt x="35" y="104"/>
                      <a:pt x="41" y="102"/>
                    </a:cubicBezTo>
                    <a:cubicBezTo>
                      <a:pt x="49" y="99"/>
                      <a:pt x="61" y="96"/>
                      <a:pt x="61" y="96"/>
                    </a:cubicBezTo>
                    <a:cubicBezTo>
                      <a:pt x="266" y="194"/>
                      <a:pt x="341" y="339"/>
                      <a:pt x="341" y="339"/>
                    </a:cubicBezTo>
                    <a:cubicBezTo>
                      <a:pt x="367" y="330"/>
                      <a:pt x="367" y="330"/>
                      <a:pt x="367" y="330"/>
                    </a:cubicBezTo>
                    <a:cubicBezTo>
                      <a:pt x="281" y="177"/>
                      <a:pt x="90" y="58"/>
                      <a:pt x="90" y="58"/>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4" name="Google Shape;1084;p35"/>
              <p:cNvSpPr/>
              <p:nvPr/>
            </p:nvSpPr>
            <p:spPr>
              <a:xfrm>
                <a:off x="5992250" y="2652410"/>
                <a:ext cx="415080" cy="439920"/>
              </a:xfrm>
              <a:custGeom>
                <a:rect b="b" l="l" r="r" t="t"/>
                <a:pathLst>
                  <a:path extrusionOk="0" h="1222" w="1153">
                    <a:moveTo>
                      <a:pt x="276" y="45"/>
                    </a:moveTo>
                    <a:lnTo>
                      <a:pt x="276" y="45"/>
                    </a:lnTo>
                    <a:cubicBezTo>
                      <a:pt x="250" y="63"/>
                      <a:pt x="227" y="89"/>
                      <a:pt x="210" y="115"/>
                    </a:cubicBezTo>
                    <a:cubicBezTo>
                      <a:pt x="178" y="124"/>
                      <a:pt x="149" y="135"/>
                      <a:pt x="123" y="155"/>
                    </a:cubicBezTo>
                    <a:cubicBezTo>
                      <a:pt x="-47" y="277"/>
                      <a:pt x="-45" y="687"/>
                      <a:pt x="152" y="962"/>
                    </a:cubicBezTo>
                    <a:cubicBezTo>
                      <a:pt x="351" y="1239"/>
                      <a:pt x="669" y="1280"/>
                      <a:pt x="840" y="1155"/>
                    </a:cubicBezTo>
                    <a:cubicBezTo>
                      <a:pt x="866" y="1138"/>
                      <a:pt x="886" y="1115"/>
                      <a:pt x="904" y="1086"/>
                    </a:cubicBezTo>
                    <a:cubicBezTo>
                      <a:pt x="935" y="1077"/>
                      <a:pt x="967" y="1066"/>
                      <a:pt x="993" y="1046"/>
                    </a:cubicBezTo>
                    <a:cubicBezTo>
                      <a:pt x="1164" y="924"/>
                      <a:pt x="1230" y="612"/>
                      <a:pt x="1031" y="334"/>
                    </a:cubicBezTo>
                    <a:cubicBezTo>
                      <a:pt x="834" y="57"/>
                      <a:pt x="447" y="-76"/>
                      <a:pt x="276" y="4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5" name="Google Shape;1085;p35"/>
              <p:cNvSpPr/>
              <p:nvPr/>
            </p:nvSpPr>
            <p:spPr>
              <a:xfrm>
                <a:off x="6008450" y="2668610"/>
                <a:ext cx="382680" cy="408240"/>
              </a:xfrm>
              <a:custGeom>
                <a:rect b="b" l="l" r="r" t="t"/>
                <a:pathLst>
                  <a:path extrusionOk="0" h="1134" w="1063">
                    <a:moveTo>
                      <a:pt x="922" y="966"/>
                    </a:moveTo>
                    <a:lnTo>
                      <a:pt x="922" y="966"/>
                    </a:lnTo>
                    <a:cubicBezTo>
                      <a:pt x="902" y="980"/>
                      <a:pt x="876" y="992"/>
                      <a:pt x="850" y="998"/>
                    </a:cubicBezTo>
                    <a:cubicBezTo>
                      <a:pt x="833" y="1001"/>
                      <a:pt x="833" y="1001"/>
                      <a:pt x="833" y="1001"/>
                    </a:cubicBezTo>
                    <a:cubicBezTo>
                      <a:pt x="821" y="1018"/>
                      <a:pt x="821" y="1018"/>
                      <a:pt x="821" y="1018"/>
                    </a:cubicBezTo>
                    <a:cubicBezTo>
                      <a:pt x="806" y="1041"/>
                      <a:pt x="789" y="1061"/>
                      <a:pt x="769" y="1076"/>
                    </a:cubicBezTo>
                    <a:cubicBezTo>
                      <a:pt x="610" y="1189"/>
                      <a:pt x="324" y="1142"/>
                      <a:pt x="145" y="891"/>
                    </a:cubicBezTo>
                    <a:cubicBezTo>
                      <a:pt x="-43" y="628"/>
                      <a:pt x="-38" y="249"/>
                      <a:pt x="104" y="148"/>
                    </a:cubicBezTo>
                    <a:cubicBezTo>
                      <a:pt x="124" y="130"/>
                      <a:pt x="150" y="122"/>
                      <a:pt x="176" y="113"/>
                    </a:cubicBezTo>
                    <a:cubicBezTo>
                      <a:pt x="194" y="110"/>
                      <a:pt x="194" y="110"/>
                      <a:pt x="194" y="110"/>
                    </a:cubicBezTo>
                    <a:cubicBezTo>
                      <a:pt x="205" y="96"/>
                      <a:pt x="205" y="96"/>
                      <a:pt x="205" y="96"/>
                    </a:cubicBezTo>
                    <a:cubicBezTo>
                      <a:pt x="219" y="73"/>
                      <a:pt x="237" y="52"/>
                      <a:pt x="257" y="38"/>
                    </a:cubicBezTo>
                    <a:cubicBezTo>
                      <a:pt x="402" y="-66"/>
                      <a:pt x="760" y="52"/>
                      <a:pt x="951" y="316"/>
                    </a:cubicBezTo>
                    <a:cubicBezTo>
                      <a:pt x="1127" y="564"/>
                      <a:pt x="1078" y="853"/>
                      <a:pt x="922" y="966"/>
                    </a:cubicBez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6" name="Google Shape;1086;p35"/>
              <p:cNvSpPr/>
              <p:nvPr/>
            </p:nvSpPr>
            <p:spPr>
              <a:xfrm>
                <a:off x="6096290" y="2738450"/>
                <a:ext cx="191880" cy="248400"/>
              </a:xfrm>
              <a:custGeom>
                <a:rect b="b" l="l" r="r" t="t"/>
                <a:pathLst>
                  <a:path extrusionOk="0" h="690" w="533">
                    <a:moveTo>
                      <a:pt x="10" y="0"/>
                    </a:moveTo>
                    <a:lnTo>
                      <a:pt x="10" y="0"/>
                    </a:lnTo>
                    <a:cubicBezTo>
                      <a:pt x="-10" y="14"/>
                      <a:pt x="25" y="46"/>
                      <a:pt x="19" y="90"/>
                    </a:cubicBezTo>
                    <a:cubicBezTo>
                      <a:pt x="16" y="133"/>
                      <a:pt x="-59" y="330"/>
                      <a:pt x="115" y="500"/>
                    </a:cubicBezTo>
                    <a:cubicBezTo>
                      <a:pt x="285" y="674"/>
                      <a:pt x="444" y="639"/>
                      <a:pt x="479" y="654"/>
                    </a:cubicBezTo>
                    <a:cubicBezTo>
                      <a:pt x="513" y="671"/>
                      <a:pt x="511" y="697"/>
                      <a:pt x="522" y="688"/>
                    </a:cubicBezTo>
                    <a:cubicBezTo>
                      <a:pt x="536" y="679"/>
                      <a:pt x="511" y="639"/>
                      <a:pt x="528" y="552"/>
                    </a:cubicBezTo>
                    <a:cubicBezTo>
                      <a:pt x="545" y="465"/>
                      <a:pt x="522" y="260"/>
                      <a:pt x="427" y="159"/>
                    </a:cubicBezTo>
                    <a:cubicBezTo>
                      <a:pt x="331" y="58"/>
                      <a:pt x="155" y="67"/>
                      <a:pt x="85" y="41"/>
                    </a:cubicBezTo>
                    <a:cubicBezTo>
                      <a:pt x="19" y="14"/>
                      <a:pt x="10" y="0"/>
                      <a:pt x="10" y="0"/>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7" name="Google Shape;1087;p35"/>
              <p:cNvSpPr/>
              <p:nvPr/>
            </p:nvSpPr>
            <p:spPr>
              <a:xfrm>
                <a:off x="6106370" y="2756090"/>
                <a:ext cx="146520" cy="197280"/>
              </a:xfrm>
              <a:custGeom>
                <a:rect b="b" l="l" r="r" t="t"/>
                <a:pathLst>
                  <a:path extrusionOk="0" h="548" w="407">
                    <a:moveTo>
                      <a:pt x="2" y="0"/>
                    </a:moveTo>
                    <a:lnTo>
                      <a:pt x="2" y="0"/>
                    </a:lnTo>
                    <a:cubicBezTo>
                      <a:pt x="-9" y="9"/>
                      <a:pt x="17" y="38"/>
                      <a:pt x="17" y="67"/>
                    </a:cubicBezTo>
                    <a:cubicBezTo>
                      <a:pt x="17" y="99"/>
                      <a:pt x="-18" y="237"/>
                      <a:pt x="115" y="376"/>
                    </a:cubicBezTo>
                    <a:cubicBezTo>
                      <a:pt x="245" y="518"/>
                      <a:pt x="349" y="503"/>
                      <a:pt x="373" y="518"/>
                    </a:cubicBezTo>
                    <a:cubicBezTo>
                      <a:pt x="399" y="532"/>
                      <a:pt x="399" y="552"/>
                      <a:pt x="404" y="547"/>
                    </a:cubicBezTo>
                    <a:cubicBezTo>
                      <a:pt x="413" y="541"/>
                      <a:pt x="393" y="509"/>
                      <a:pt x="396" y="446"/>
                    </a:cubicBezTo>
                    <a:cubicBezTo>
                      <a:pt x="402" y="385"/>
                      <a:pt x="370" y="232"/>
                      <a:pt x="297" y="151"/>
                    </a:cubicBezTo>
                    <a:cubicBezTo>
                      <a:pt x="225" y="70"/>
                      <a:pt x="106" y="61"/>
                      <a:pt x="57" y="38"/>
                    </a:cubicBezTo>
                    <a:cubicBezTo>
                      <a:pt x="11" y="12"/>
                      <a:pt x="2" y="0"/>
                      <a:pt x="2" y="0"/>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8" name="Google Shape;1088;p35"/>
              <p:cNvSpPr/>
              <p:nvPr/>
            </p:nvSpPr>
            <p:spPr>
              <a:xfrm>
                <a:off x="6127970" y="2796050"/>
                <a:ext cx="66240" cy="102240"/>
              </a:xfrm>
              <a:custGeom>
                <a:rect b="b" l="l" r="r" t="t"/>
                <a:pathLst>
                  <a:path extrusionOk="0" h="284" w="184">
                    <a:moveTo>
                      <a:pt x="44" y="161"/>
                    </a:moveTo>
                    <a:lnTo>
                      <a:pt x="44" y="161"/>
                    </a:lnTo>
                    <a:cubicBezTo>
                      <a:pt x="70" y="213"/>
                      <a:pt x="110" y="259"/>
                      <a:pt x="162" y="282"/>
                    </a:cubicBezTo>
                    <a:cubicBezTo>
                      <a:pt x="168" y="285"/>
                      <a:pt x="174" y="285"/>
                      <a:pt x="180" y="282"/>
                    </a:cubicBezTo>
                    <a:cubicBezTo>
                      <a:pt x="185" y="277"/>
                      <a:pt x="185" y="268"/>
                      <a:pt x="182" y="259"/>
                    </a:cubicBezTo>
                    <a:cubicBezTo>
                      <a:pt x="159" y="199"/>
                      <a:pt x="128" y="141"/>
                      <a:pt x="90" y="89"/>
                    </a:cubicBezTo>
                    <a:cubicBezTo>
                      <a:pt x="70" y="63"/>
                      <a:pt x="46" y="40"/>
                      <a:pt x="23" y="17"/>
                    </a:cubicBezTo>
                    <a:cubicBezTo>
                      <a:pt x="18" y="8"/>
                      <a:pt x="3" y="-10"/>
                      <a:pt x="0" y="8"/>
                    </a:cubicBezTo>
                    <a:cubicBezTo>
                      <a:pt x="0" y="22"/>
                      <a:pt x="6" y="43"/>
                      <a:pt x="12" y="57"/>
                    </a:cubicBezTo>
                    <a:cubicBezTo>
                      <a:pt x="18" y="92"/>
                      <a:pt x="29" y="126"/>
                      <a:pt x="44" y="161"/>
                    </a:cubicBezTo>
                    <a:close/>
                  </a:path>
                </a:pathLst>
              </a:custGeom>
              <a:solidFill>
                <a:srgbClr val="AA6221">
                  <a:alpha val="5723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89" name="Google Shape;1089;p35"/>
              <p:cNvSpPr/>
              <p:nvPr/>
            </p:nvSpPr>
            <p:spPr>
              <a:xfrm>
                <a:off x="6514610" y="2465210"/>
                <a:ext cx="39600" cy="195120"/>
              </a:xfrm>
              <a:custGeom>
                <a:rect b="b" l="l" r="r" t="t"/>
                <a:pathLst>
                  <a:path extrusionOk="0" h="542" w="110">
                    <a:moveTo>
                      <a:pt x="80" y="89"/>
                    </a:moveTo>
                    <a:lnTo>
                      <a:pt x="80" y="89"/>
                    </a:lnTo>
                    <a:cubicBezTo>
                      <a:pt x="80" y="89"/>
                      <a:pt x="106" y="83"/>
                      <a:pt x="109" y="77"/>
                    </a:cubicBezTo>
                    <a:cubicBezTo>
                      <a:pt x="115" y="71"/>
                      <a:pt x="97" y="7"/>
                      <a:pt x="94" y="2"/>
                    </a:cubicBezTo>
                    <a:cubicBezTo>
                      <a:pt x="88" y="-4"/>
                      <a:pt x="5" y="7"/>
                      <a:pt x="5" y="7"/>
                    </a:cubicBezTo>
                    <a:cubicBezTo>
                      <a:pt x="5" y="7"/>
                      <a:pt x="-4" y="71"/>
                      <a:pt x="2" y="77"/>
                    </a:cubicBezTo>
                    <a:cubicBezTo>
                      <a:pt x="10" y="80"/>
                      <a:pt x="19" y="89"/>
                      <a:pt x="19" y="89"/>
                    </a:cubicBezTo>
                    <a:cubicBezTo>
                      <a:pt x="92" y="352"/>
                      <a:pt x="16" y="525"/>
                      <a:pt x="16" y="525"/>
                    </a:cubicBezTo>
                    <a:cubicBezTo>
                      <a:pt x="45" y="542"/>
                      <a:pt x="45" y="542"/>
                      <a:pt x="45" y="542"/>
                    </a:cubicBezTo>
                    <a:cubicBezTo>
                      <a:pt x="117" y="349"/>
                      <a:pt x="80" y="89"/>
                      <a:pt x="80" y="89"/>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0" name="Google Shape;1090;p35"/>
              <p:cNvSpPr/>
              <p:nvPr/>
            </p:nvSpPr>
            <p:spPr>
              <a:xfrm>
                <a:off x="6237770" y="2630810"/>
                <a:ext cx="366480" cy="512280"/>
              </a:xfrm>
              <a:custGeom>
                <a:rect b="b" l="l" r="r" t="t"/>
                <a:pathLst>
                  <a:path extrusionOk="0" h="1423" w="1018">
                    <a:moveTo>
                      <a:pt x="25" y="652"/>
                    </a:moveTo>
                    <a:lnTo>
                      <a:pt x="25" y="652"/>
                    </a:lnTo>
                    <a:cubicBezTo>
                      <a:pt x="-73" y="1039"/>
                      <a:pt x="135" y="1354"/>
                      <a:pt x="375" y="1415"/>
                    </a:cubicBezTo>
                    <a:cubicBezTo>
                      <a:pt x="615" y="1476"/>
                      <a:pt x="886" y="1207"/>
                      <a:pt x="985" y="819"/>
                    </a:cubicBezTo>
                    <a:cubicBezTo>
                      <a:pt x="1080" y="432"/>
                      <a:pt x="965" y="68"/>
                      <a:pt x="725" y="7"/>
                    </a:cubicBezTo>
                    <a:cubicBezTo>
                      <a:pt x="485" y="-51"/>
                      <a:pt x="120" y="264"/>
                      <a:pt x="25" y="652"/>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1" name="Google Shape;1091;p35"/>
              <p:cNvSpPr/>
              <p:nvPr/>
            </p:nvSpPr>
            <p:spPr>
              <a:xfrm>
                <a:off x="6247850" y="2758250"/>
                <a:ext cx="347040" cy="375120"/>
              </a:xfrm>
              <a:custGeom>
                <a:rect b="b" l="l" r="r" t="t"/>
                <a:pathLst>
                  <a:path extrusionOk="0" h="1042" w="964">
                    <a:moveTo>
                      <a:pt x="942" y="0"/>
                    </a:moveTo>
                    <a:lnTo>
                      <a:pt x="942" y="0"/>
                    </a:lnTo>
                    <a:cubicBezTo>
                      <a:pt x="945" y="87"/>
                      <a:pt x="934" y="179"/>
                      <a:pt x="910" y="275"/>
                    </a:cubicBezTo>
                    <a:cubicBezTo>
                      <a:pt x="818" y="648"/>
                      <a:pt x="558" y="905"/>
                      <a:pt x="332" y="850"/>
                    </a:cubicBezTo>
                    <a:cubicBezTo>
                      <a:pt x="182" y="812"/>
                      <a:pt x="49" y="671"/>
                      <a:pt x="0" y="474"/>
                    </a:cubicBezTo>
                    <a:cubicBezTo>
                      <a:pt x="-6" y="760"/>
                      <a:pt x="156" y="986"/>
                      <a:pt x="353" y="1035"/>
                    </a:cubicBezTo>
                    <a:cubicBezTo>
                      <a:pt x="578" y="1090"/>
                      <a:pt x="838" y="833"/>
                      <a:pt x="931" y="460"/>
                    </a:cubicBezTo>
                    <a:cubicBezTo>
                      <a:pt x="971" y="292"/>
                      <a:pt x="974" y="133"/>
                      <a:pt x="942" y="0"/>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FFFFFF"/>
                  </a:solidFill>
                  <a:latin typeface="Arial"/>
                  <a:ea typeface="Arial"/>
                  <a:cs typeface="Arial"/>
                  <a:sym typeface="Arial"/>
                </a:endParaRPr>
              </a:p>
            </p:txBody>
          </p:sp>
          <p:sp>
            <p:nvSpPr>
              <p:cNvPr id="1092" name="Google Shape;1092;p35"/>
              <p:cNvSpPr/>
              <p:nvPr/>
            </p:nvSpPr>
            <p:spPr>
              <a:xfrm>
                <a:off x="6344690" y="2649890"/>
                <a:ext cx="356040" cy="513360"/>
              </a:xfrm>
              <a:custGeom>
                <a:rect b="b" l="l" r="r" t="t"/>
                <a:pathLst>
                  <a:path extrusionOk="0" h="1426" w="989">
                    <a:moveTo>
                      <a:pt x="962" y="905"/>
                    </a:moveTo>
                    <a:lnTo>
                      <a:pt x="962" y="905"/>
                    </a:lnTo>
                    <a:cubicBezTo>
                      <a:pt x="864" y="1296"/>
                      <a:pt x="535" y="1475"/>
                      <a:pt x="295" y="1414"/>
                    </a:cubicBezTo>
                    <a:cubicBezTo>
                      <a:pt x="55" y="1356"/>
                      <a:pt x="-64" y="992"/>
                      <a:pt x="34" y="605"/>
                    </a:cubicBezTo>
                    <a:cubicBezTo>
                      <a:pt x="130" y="214"/>
                      <a:pt x="404" y="-52"/>
                      <a:pt x="644" y="9"/>
                    </a:cubicBezTo>
                    <a:cubicBezTo>
                      <a:pt x="884" y="70"/>
                      <a:pt x="1058" y="518"/>
                      <a:pt x="962" y="905"/>
                    </a:cubicBezTo>
                    <a:close/>
                  </a:path>
                </a:pathLst>
              </a:custGeom>
              <a:solidFill>
                <a:schemeClr val="accent6"/>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3" name="Google Shape;1093;p35"/>
              <p:cNvSpPr/>
              <p:nvPr/>
            </p:nvSpPr>
            <p:spPr>
              <a:xfrm>
                <a:off x="6354410" y="2854010"/>
                <a:ext cx="336600" cy="300240"/>
              </a:xfrm>
              <a:custGeom>
                <a:rect b="b" l="l" r="r" t="t"/>
                <a:pathLst>
                  <a:path extrusionOk="0" h="834" w="935">
                    <a:moveTo>
                      <a:pt x="929" y="0"/>
                    </a:moveTo>
                    <a:lnTo>
                      <a:pt x="929" y="0"/>
                    </a:lnTo>
                    <a:cubicBezTo>
                      <a:pt x="927" y="46"/>
                      <a:pt x="918" y="93"/>
                      <a:pt x="906" y="136"/>
                    </a:cubicBezTo>
                    <a:cubicBezTo>
                      <a:pt x="817" y="503"/>
                      <a:pt x="505" y="685"/>
                      <a:pt x="270" y="627"/>
                    </a:cubicBezTo>
                    <a:cubicBezTo>
                      <a:pt x="123" y="590"/>
                      <a:pt x="28" y="428"/>
                      <a:pt x="4" y="217"/>
                    </a:cubicBezTo>
                    <a:cubicBezTo>
                      <a:pt x="-24" y="520"/>
                      <a:pt x="82" y="775"/>
                      <a:pt x="273" y="824"/>
                    </a:cubicBezTo>
                    <a:cubicBezTo>
                      <a:pt x="508" y="882"/>
                      <a:pt x="817" y="697"/>
                      <a:pt x="909" y="333"/>
                    </a:cubicBezTo>
                    <a:cubicBezTo>
                      <a:pt x="935" y="223"/>
                      <a:pt x="941" y="107"/>
                      <a:pt x="929" y="0"/>
                    </a:cubicBezTo>
                    <a:close/>
                  </a:path>
                </a:pathLst>
              </a:custGeom>
              <a:solidFill>
                <a:srgbClr val="243016">
                  <a:alpha val="40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4" name="Google Shape;1094;p35"/>
              <p:cNvSpPr/>
              <p:nvPr/>
            </p:nvSpPr>
            <p:spPr>
              <a:xfrm>
                <a:off x="6249650" y="2645930"/>
                <a:ext cx="250200" cy="264240"/>
              </a:xfrm>
              <a:custGeom>
                <a:rect b="b" l="l" r="r" t="t"/>
                <a:pathLst>
                  <a:path extrusionOk="0" h="734" w="695">
                    <a:moveTo>
                      <a:pt x="695" y="14"/>
                    </a:moveTo>
                    <a:lnTo>
                      <a:pt x="695" y="14"/>
                    </a:lnTo>
                    <a:cubicBezTo>
                      <a:pt x="640" y="-41"/>
                      <a:pt x="145" y="40"/>
                      <a:pt x="1" y="725"/>
                    </a:cubicBezTo>
                    <a:cubicBezTo>
                      <a:pt x="-2" y="734"/>
                      <a:pt x="9" y="737"/>
                      <a:pt x="15" y="731"/>
                    </a:cubicBezTo>
                    <a:cubicBezTo>
                      <a:pt x="336" y="150"/>
                      <a:pt x="695" y="14"/>
                      <a:pt x="695" y="14"/>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5" name="Google Shape;1095;p35"/>
              <p:cNvSpPr/>
              <p:nvPr/>
            </p:nvSpPr>
            <p:spPr>
              <a:xfrm>
                <a:off x="6387890" y="2673650"/>
                <a:ext cx="268200" cy="369000"/>
              </a:xfrm>
              <a:custGeom>
                <a:rect b="b" l="l" r="r" t="t"/>
                <a:pathLst>
                  <a:path extrusionOk="0" h="1025" w="745">
                    <a:moveTo>
                      <a:pt x="545" y="10"/>
                    </a:moveTo>
                    <a:lnTo>
                      <a:pt x="545" y="10"/>
                    </a:lnTo>
                    <a:cubicBezTo>
                      <a:pt x="536" y="4"/>
                      <a:pt x="524" y="4"/>
                      <a:pt x="513" y="1"/>
                    </a:cubicBezTo>
                    <a:cubicBezTo>
                      <a:pt x="438" y="-8"/>
                      <a:pt x="362" y="44"/>
                      <a:pt x="311" y="96"/>
                    </a:cubicBezTo>
                    <a:cubicBezTo>
                      <a:pt x="114" y="293"/>
                      <a:pt x="-25" y="594"/>
                      <a:pt x="4" y="874"/>
                    </a:cubicBezTo>
                    <a:cubicBezTo>
                      <a:pt x="21" y="1036"/>
                      <a:pt x="169" y="1050"/>
                      <a:pt x="296" y="998"/>
                    </a:cubicBezTo>
                    <a:cubicBezTo>
                      <a:pt x="464" y="929"/>
                      <a:pt x="611" y="781"/>
                      <a:pt x="692" y="620"/>
                    </a:cubicBezTo>
                    <a:cubicBezTo>
                      <a:pt x="744" y="516"/>
                      <a:pt x="759" y="388"/>
                      <a:pt x="732" y="270"/>
                    </a:cubicBezTo>
                    <a:cubicBezTo>
                      <a:pt x="709" y="171"/>
                      <a:pt x="649" y="44"/>
                      <a:pt x="545" y="10"/>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096" name="Google Shape;1096;p35"/>
              <p:cNvSpPr/>
              <p:nvPr/>
            </p:nvSpPr>
            <p:spPr>
              <a:xfrm>
                <a:off x="6487250" y="2693450"/>
                <a:ext cx="102240" cy="140400"/>
              </a:xfrm>
              <a:custGeom>
                <a:rect b="b" l="l" r="r" t="t"/>
                <a:pathLst>
                  <a:path extrusionOk="0" h="390" w="284">
                    <a:moveTo>
                      <a:pt x="208" y="4"/>
                    </a:moveTo>
                    <a:lnTo>
                      <a:pt x="208" y="4"/>
                    </a:lnTo>
                    <a:cubicBezTo>
                      <a:pt x="205" y="1"/>
                      <a:pt x="199" y="1"/>
                      <a:pt x="196" y="1"/>
                    </a:cubicBezTo>
                    <a:cubicBezTo>
                      <a:pt x="168" y="-2"/>
                      <a:pt x="139" y="18"/>
                      <a:pt x="118" y="35"/>
                    </a:cubicBezTo>
                    <a:cubicBezTo>
                      <a:pt x="43" y="111"/>
                      <a:pt x="-12" y="226"/>
                      <a:pt x="3" y="333"/>
                    </a:cubicBezTo>
                    <a:cubicBezTo>
                      <a:pt x="8" y="394"/>
                      <a:pt x="63" y="400"/>
                      <a:pt x="113" y="379"/>
                    </a:cubicBezTo>
                    <a:cubicBezTo>
                      <a:pt x="176" y="353"/>
                      <a:pt x="234" y="298"/>
                      <a:pt x="263" y="238"/>
                    </a:cubicBezTo>
                    <a:cubicBezTo>
                      <a:pt x="283" y="197"/>
                      <a:pt x="289" y="148"/>
                      <a:pt x="280" y="102"/>
                    </a:cubicBezTo>
                    <a:cubicBezTo>
                      <a:pt x="272" y="65"/>
                      <a:pt x="248" y="18"/>
                      <a:pt x="208" y="4"/>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097" name="Google Shape;1097;p35"/>
          <p:cNvSpPr txBox="1"/>
          <p:nvPr>
            <p:ph idx="4294967295" type="title"/>
          </p:nvPr>
        </p:nvSpPr>
        <p:spPr>
          <a:xfrm>
            <a:off x="796450" y="1283700"/>
            <a:ext cx="1252200" cy="709200"/>
          </a:xfrm>
          <a:prstGeom prst="rect">
            <a:avLst/>
          </a:prstGeom>
          <a:solidFill>
            <a:schemeClr val="accent3"/>
          </a:solidFill>
        </p:spPr>
        <p:txBody>
          <a:bodyPr anchorCtr="0" anchor="t" bIns="91425" lIns="91425" spcFirstLastPara="1" rIns="91425" wrap="square" tIns="91425">
            <a:noAutofit/>
          </a:bodyPr>
          <a:lstStyle/>
          <a:p>
            <a:pPr indent="0" lvl="0" marL="0" rtl="0" algn="l">
              <a:spcBef>
                <a:spcPts val="0"/>
              </a:spcBef>
              <a:spcAft>
                <a:spcPts val="0"/>
              </a:spcAft>
              <a:buNone/>
            </a:pPr>
            <a:r>
              <a:rPr lang="en" sz="4000"/>
              <a:t> </a:t>
            </a:r>
            <a:r>
              <a:rPr lang="en" sz="4000"/>
              <a:t>01</a:t>
            </a:r>
            <a:endParaRPr sz="4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Problem</a:t>
            </a:r>
            <a:endParaRPr/>
          </a:p>
        </p:txBody>
      </p:sp>
      <p:sp>
        <p:nvSpPr>
          <p:cNvPr id="1103" name="Google Shape;1103;p36"/>
          <p:cNvSpPr txBox="1"/>
          <p:nvPr/>
        </p:nvSpPr>
        <p:spPr>
          <a:xfrm>
            <a:off x="720000" y="963775"/>
            <a:ext cx="3533400" cy="414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latin typeface="Raleway"/>
                <a:ea typeface="Raleway"/>
                <a:cs typeface="Raleway"/>
                <a:sym typeface="Raleway"/>
              </a:rPr>
              <a:t>The Problem</a:t>
            </a:r>
            <a:endParaRPr b="1" sz="1300">
              <a:latin typeface="Raleway"/>
              <a:ea typeface="Raleway"/>
              <a:cs typeface="Raleway"/>
              <a:sym typeface="Raleway"/>
            </a:endParaRPr>
          </a:p>
          <a:p>
            <a:pPr indent="-311150" lvl="0" marL="457200" rtl="0" algn="l">
              <a:lnSpc>
                <a:spcPct val="115000"/>
              </a:lnSpc>
              <a:spcBef>
                <a:spcPts val="1200"/>
              </a:spcBef>
              <a:spcAft>
                <a:spcPts val="0"/>
              </a:spcAft>
              <a:buSzPts val="1300"/>
              <a:buChar char="●"/>
            </a:pPr>
            <a:r>
              <a:rPr lang="en" sz="1300">
                <a:latin typeface="Raleway"/>
                <a:ea typeface="Raleway"/>
                <a:cs typeface="Raleway"/>
                <a:sym typeface="Raleway"/>
              </a:rPr>
              <a:t>Social media spreads fast, widespread nutrition misinformation.</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Viral trends (e.g., </a:t>
            </a:r>
            <a:r>
              <a:rPr i="1" lang="en" sz="1300">
                <a:latin typeface="Raleway"/>
                <a:ea typeface="Raleway"/>
                <a:cs typeface="Raleway"/>
                <a:sym typeface="Raleway"/>
              </a:rPr>
              <a:t>“carbs are bad”</a:t>
            </a:r>
            <a:r>
              <a:rPr lang="en" sz="1300">
                <a:latin typeface="Raleway"/>
                <a:ea typeface="Raleway"/>
                <a:cs typeface="Raleway"/>
                <a:sym typeface="Raleway"/>
              </a:rPr>
              <a:t>, </a:t>
            </a:r>
            <a:r>
              <a:rPr i="1" lang="en" sz="1300">
                <a:latin typeface="Raleway"/>
                <a:ea typeface="Raleway"/>
                <a:cs typeface="Raleway"/>
                <a:sym typeface="Raleway"/>
              </a:rPr>
              <a:t>“detox teas cleanse your body”</a:t>
            </a:r>
            <a:r>
              <a:rPr lang="en" sz="1300">
                <a:latin typeface="Raleway"/>
                <a:ea typeface="Raleway"/>
                <a:cs typeface="Raleway"/>
                <a:sym typeface="Raleway"/>
              </a:rPr>
              <a:t>) overshadow scientific facts</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Conflicting advice leaves people confused, misinformed, and frustrated</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Hard for non-experts to identify what is evidence-based vs. misleading</a:t>
            </a:r>
            <a:br>
              <a:rPr lang="en" sz="1300">
                <a:latin typeface="Raleway"/>
                <a:ea typeface="Raleway"/>
                <a:cs typeface="Raleway"/>
                <a:sym typeface="Raleway"/>
              </a:rPr>
            </a:br>
            <a:endParaRPr sz="1300">
              <a:latin typeface="Raleway"/>
              <a:ea typeface="Raleway"/>
              <a:cs typeface="Raleway"/>
              <a:sym typeface="Raleway"/>
            </a:endParaRPr>
          </a:p>
          <a:p>
            <a:pPr indent="0" lvl="0" marL="0" rtl="0" algn="l">
              <a:spcBef>
                <a:spcPts val="1200"/>
              </a:spcBef>
              <a:spcAft>
                <a:spcPts val="0"/>
              </a:spcAft>
              <a:buNone/>
            </a:pPr>
            <a:r>
              <a:t/>
            </a:r>
            <a:endParaRPr sz="1300">
              <a:solidFill>
                <a:schemeClr val="dk1"/>
              </a:solidFill>
              <a:latin typeface="Raleway"/>
              <a:ea typeface="Raleway"/>
              <a:cs typeface="Raleway"/>
              <a:sym typeface="Raleway"/>
            </a:endParaRPr>
          </a:p>
        </p:txBody>
      </p:sp>
      <p:pic>
        <p:nvPicPr>
          <p:cNvPr id="1104" name="Google Shape;1104;p36"/>
          <p:cNvPicPr preferRelativeResize="0"/>
          <p:nvPr/>
        </p:nvPicPr>
        <p:blipFill>
          <a:blip r:embed="rId3">
            <a:alphaModFix/>
          </a:blip>
          <a:stretch>
            <a:fillRect/>
          </a:stretch>
        </p:blipFill>
        <p:spPr>
          <a:xfrm>
            <a:off x="4253400" y="1436800"/>
            <a:ext cx="4623475" cy="2523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Problem</a:t>
            </a:r>
            <a:endParaRPr/>
          </a:p>
        </p:txBody>
      </p:sp>
      <p:sp>
        <p:nvSpPr>
          <p:cNvPr id="1110" name="Google Shape;1110;p37"/>
          <p:cNvSpPr txBox="1"/>
          <p:nvPr/>
        </p:nvSpPr>
        <p:spPr>
          <a:xfrm>
            <a:off x="720000" y="1286650"/>
            <a:ext cx="3533400" cy="28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latin typeface="Raleway"/>
                <a:ea typeface="Raleway"/>
                <a:cs typeface="Raleway"/>
                <a:sym typeface="Raleway"/>
              </a:rPr>
              <a:t>Why This Matters</a:t>
            </a:r>
            <a:endParaRPr b="1" sz="1300">
              <a:latin typeface="Raleway"/>
              <a:ea typeface="Raleway"/>
              <a:cs typeface="Raleway"/>
              <a:sym typeface="Raleway"/>
            </a:endParaRPr>
          </a:p>
          <a:p>
            <a:pPr indent="-311150" lvl="0" marL="457200" rtl="0" algn="l">
              <a:lnSpc>
                <a:spcPct val="115000"/>
              </a:lnSpc>
              <a:spcBef>
                <a:spcPts val="1200"/>
              </a:spcBef>
              <a:spcAft>
                <a:spcPts val="0"/>
              </a:spcAft>
              <a:buSzPts val="1300"/>
              <a:buFont typeface="Raleway"/>
              <a:buChar char="●"/>
            </a:pPr>
            <a:r>
              <a:rPr lang="en" sz="1300">
                <a:latin typeface="Raleway"/>
                <a:ea typeface="Raleway"/>
                <a:cs typeface="Raleway"/>
                <a:sym typeface="Raleway"/>
              </a:rPr>
              <a:t>Poor food choices lead to long-term health consequences (obesity, nutrient deficiency, chronic disease risk)</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Misinformation erodes trust in credible nutrition sources</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Younger users (TikTok, Instagram) are most influenced by unverified claims</a:t>
            </a:r>
            <a:endParaRPr b="1">
              <a:latin typeface="Raleway"/>
              <a:ea typeface="Raleway"/>
              <a:cs typeface="Raleway"/>
              <a:sym typeface="Raleway"/>
            </a:endParaRPr>
          </a:p>
        </p:txBody>
      </p:sp>
      <p:pic>
        <p:nvPicPr>
          <p:cNvPr id="1111" name="Google Shape;1111;p37"/>
          <p:cNvPicPr preferRelativeResize="0"/>
          <p:nvPr/>
        </p:nvPicPr>
        <p:blipFill>
          <a:blip r:embed="rId3">
            <a:alphaModFix/>
          </a:blip>
          <a:stretch>
            <a:fillRect/>
          </a:stretch>
        </p:blipFill>
        <p:spPr>
          <a:xfrm>
            <a:off x="4405800" y="1493000"/>
            <a:ext cx="4585800" cy="25033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Problems</a:t>
            </a:r>
            <a:endParaRPr/>
          </a:p>
        </p:txBody>
      </p:sp>
      <p:sp>
        <p:nvSpPr>
          <p:cNvPr id="1117" name="Google Shape;1117;p38"/>
          <p:cNvSpPr txBox="1"/>
          <p:nvPr/>
        </p:nvSpPr>
        <p:spPr>
          <a:xfrm>
            <a:off x="720000" y="1286650"/>
            <a:ext cx="3533400" cy="294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latin typeface="Raleway"/>
                <a:ea typeface="Raleway"/>
                <a:cs typeface="Raleway"/>
                <a:sym typeface="Raleway"/>
              </a:rPr>
              <a:t>Why This Problem Exists</a:t>
            </a:r>
            <a:endParaRPr b="1" sz="1300">
              <a:latin typeface="Raleway"/>
              <a:ea typeface="Raleway"/>
              <a:cs typeface="Raleway"/>
              <a:sym typeface="Raleway"/>
            </a:endParaRPr>
          </a:p>
          <a:p>
            <a:pPr indent="-311150" lvl="0" marL="457200" rtl="0" algn="l">
              <a:lnSpc>
                <a:spcPct val="115000"/>
              </a:lnSpc>
              <a:spcBef>
                <a:spcPts val="1200"/>
              </a:spcBef>
              <a:spcAft>
                <a:spcPts val="0"/>
              </a:spcAft>
              <a:buSzPts val="1300"/>
              <a:buFont typeface="Raleway"/>
              <a:buChar char="●"/>
            </a:pPr>
            <a:r>
              <a:rPr lang="en" sz="1300">
                <a:latin typeface="Raleway"/>
                <a:ea typeface="Raleway"/>
                <a:cs typeface="Raleway"/>
                <a:sym typeface="Raleway"/>
              </a:rPr>
              <a:t>Algorithms prioritise virality over accuracy</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115000"/>
              </a:lnSpc>
              <a:spcBef>
                <a:spcPts val="0"/>
              </a:spcBef>
              <a:spcAft>
                <a:spcPts val="0"/>
              </a:spcAft>
              <a:buSzPts val="1300"/>
              <a:buFont typeface="Raleway"/>
              <a:buChar char="●"/>
            </a:pPr>
            <a:r>
              <a:rPr lang="en" sz="1300">
                <a:latin typeface="Raleway"/>
                <a:ea typeface="Raleway"/>
                <a:cs typeface="Raleway"/>
                <a:sym typeface="Raleway"/>
              </a:rPr>
              <a:t>Influencers share personal opinions as “truth”</a:t>
            </a:r>
            <a:br>
              <a:rPr lang="en" sz="1300">
                <a:latin typeface="Raleway"/>
                <a:ea typeface="Raleway"/>
                <a:cs typeface="Raleway"/>
                <a:sym typeface="Raleway"/>
              </a:rPr>
            </a:b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Attractive visuals &amp; aesthetics</a:t>
            </a: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Nutrition is complex</a:t>
            </a: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No easy way for users to verify claims</a:t>
            </a:r>
            <a:endParaRPr sz="1300">
              <a:latin typeface="Raleway"/>
              <a:ea typeface="Raleway"/>
              <a:cs typeface="Raleway"/>
              <a:sym typeface="Raleway"/>
            </a:endParaRPr>
          </a:p>
        </p:txBody>
      </p:sp>
      <p:pic>
        <p:nvPicPr>
          <p:cNvPr id="1118" name="Google Shape;1118;p38"/>
          <p:cNvPicPr preferRelativeResize="0"/>
          <p:nvPr/>
        </p:nvPicPr>
        <p:blipFill>
          <a:blip r:embed="rId3">
            <a:alphaModFix/>
          </a:blip>
          <a:stretch>
            <a:fillRect/>
          </a:stretch>
        </p:blipFill>
        <p:spPr>
          <a:xfrm>
            <a:off x="4405800" y="1170125"/>
            <a:ext cx="4585800" cy="2568048"/>
          </a:xfrm>
          <a:prstGeom prst="rect">
            <a:avLst/>
          </a:prstGeom>
          <a:noFill/>
          <a:ln>
            <a:noFill/>
          </a:ln>
          <a:effectLst>
            <a:outerShdw blurRad="685800" rotWithShape="0" algn="bl" dir="3000000" dist="9525">
              <a:schemeClr val="accent5">
                <a:alpha val="40000"/>
              </a:schemeClr>
            </a:outerShdw>
            <a:reflection blurRad="0" dir="5400000" dist="38100" endA="0" endPos="30000" fadeDir="5400012" kx="0" rotWithShape="0" algn="bl"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Market</a:t>
            </a:r>
            <a:endParaRPr/>
          </a:p>
        </p:txBody>
      </p:sp>
      <p:pic>
        <p:nvPicPr>
          <p:cNvPr id="1124" name="Google Shape;1124;p39"/>
          <p:cNvPicPr preferRelativeResize="0"/>
          <p:nvPr/>
        </p:nvPicPr>
        <p:blipFill>
          <a:blip r:embed="rId3">
            <a:alphaModFix/>
          </a:blip>
          <a:stretch>
            <a:fillRect/>
          </a:stretch>
        </p:blipFill>
        <p:spPr>
          <a:xfrm>
            <a:off x="4358450" y="1274463"/>
            <a:ext cx="4633152" cy="2594565"/>
          </a:xfrm>
          <a:prstGeom prst="rect">
            <a:avLst/>
          </a:prstGeom>
          <a:noFill/>
          <a:ln>
            <a:noFill/>
          </a:ln>
        </p:spPr>
      </p:pic>
      <p:sp>
        <p:nvSpPr>
          <p:cNvPr id="1125" name="Google Shape;1125;p39"/>
          <p:cNvSpPr txBox="1"/>
          <p:nvPr/>
        </p:nvSpPr>
        <p:spPr>
          <a:xfrm>
            <a:off x="720000" y="1286650"/>
            <a:ext cx="35334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Young Adults (18–30 years old)</a:t>
            </a: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Individuals Trying to Improve Their Diet</a:t>
            </a: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Busy Students &amp; Working Professionals</a:t>
            </a:r>
            <a:endParaRPr sz="1300">
              <a:latin typeface="Raleway"/>
              <a:ea typeface="Raleway"/>
              <a:cs typeface="Raleway"/>
              <a:sym typeface="Raleway"/>
            </a:endParaRPr>
          </a:p>
          <a:p>
            <a:pPr indent="-311150" lvl="0" marL="457200" rtl="0" algn="l">
              <a:lnSpc>
                <a:spcPct val="200000"/>
              </a:lnSpc>
              <a:spcBef>
                <a:spcPts val="0"/>
              </a:spcBef>
              <a:spcAft>
                <a:spcPts val="0"/>
              </a:spcAft>
              <a:buSzPts val="1300"/>
              <a:buFont typeface="Raleway"/>
              <a:buChar char="●"/>
            </a:pPr>
            <a:r>
              <a:rPr lang="en" sz="1300">
                <a:latin typeface="Raleway"/>
                <a:ea typeface="Raleway"/>
                <a:cs typeface="Raleway"/>
                <a:sym typeface="Raleway"/>
              </a:rPr>
              <a:t>Beginners With Low Nutrition Knowledge</a:t>
            </a:r>
            <a:endParaRPr sz="13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40"/>
          <p:cNvSpPr txBox="1"/>
          <p:nvPr>
            <p:ph type="title"/>
          </p:nvPr>
        </p:nvSpPr>
        <p:spPr>
          <a:xfrm>
            <a:off x="4053875" y="2198725"/>
            <a:ext cx="4389600" cy="147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131" name="Google Shape;1131;p40"/>
          <p:cNvSpPr txBox="1"/>
          <p:nvPr>
            <p:ph idx="2" type="title"/>
          </p:nvPr>
        </p:nvSpPr>
        <p:spPr>
          <a:xfrm>
            <a:off x="4053850" y="1089950"/>
            <a:ext cx="1252200" cy="7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132" name="Google Shape;1132;p40"/>
          <p:cNvGrpSpPr/>
          <p:nvPr/>
        </p:nvGrpSpPr>
        <p:grpSpPr>
          <a:xfrm>
            <a:off x="853936" y="1741534"/>
            <a:ext cx="2417029" cy="2233354"/>
            <a:chOff x="713236" y="1606859"/>
            <a:chExt cx="2417029" cy="2233354"/>
          </a:xfrm>
        </p:grpSpPr>
        <p:grpSp>
          <p:nvGrpSpPr>
            <p:cNvPr id="1133" name="Google Shape;1133;p40"/>
            <p:cNvGrpSpPr/>
            <p:nvPr/>
          </p:nvGrpSpPr>
          <p:grpSpPr>
            <a:xfrm>
              <a:off x="713236" y="2842075"/>
              <a:ext cx="747760" cy="777939"/>
              <a:chOff x="1838140" y="2686980"/>
              <a:chExt cx="321120" cy="334080"/>
            </a:xfrm>
          </p:grpSpPr>
          <p:sp>
            <p:nvSpPr>
              <p:cNvPr id="1134" name="Google Shape;1134;p40"/>
              <p:cNvSpPr/>
              <p:nvPr/>
            </p:nvSpPr>
            <p:spPr>
              <a:xfrm>
                <a:off x="1838140" y="2686980"/>
                <a:ext cx="321120" cy="334080"/>
              </a:xfrm>
              <a:custGeom>
                <a:rect b="b" l="l" r="r" t="t"/>
                <a:pathLst>
                  <a:path extrusionOk="0" h="928" w="892">
                    <a:moveTo>
                      <a:pt x="892" y="800"/>
                    </a:moveTo>
                    <a:lnTo>
                      <a:pt x="892" y="800"/>
                    </a:lnTo>
                    <a:cubicBezTo>
                      <a:pt x="767" y="672"/>
                      <a:pt x="767" y="672"/>
                      <a:pt x="767" y="672"/>
                    </a:cubicBezTo>
                    <a:cubicBezTo>
                      <a:pt x="767" y="672"/>
                      <a:pt x="936" y="272"/>
                      <a:pt x="858" y="261"/>
                    </a:cubicBezTo>
                    <a:cubicBezTo>
                      <a:pt x="778" y="250"/>
                      <a:pt x="700" y="605"/>
                      <a:pt x="700" y="605"/>
                    </a:cubicBezTo>
                    <a:cubicBezTo>
                      <a:pt x="700" y="605"/>
                      <a:pt x="725" y="103"/>
                      <a:pt x="636" y="67"/>
                    </a:cubicBezTo>
                    <a:cubicBezTo>
                      <a:pt x="547" y="33"/>
                      <a:pt x="497" y="367"/>
                      <a:pt x="497" y="367"/>
                    </a:cubicBezTo>
                    <a:cubicBezTo>
                      <a:pt x="497" y="367"/>
                      <a:pt x="414" y="3"/>
                      <a:pt x="358" y="0"/>
                    </a:cubicBezTo>
                    <a:cubicBezTo>
                      <a:pt x="305" y="-3"/>
                      <a:pt x="331" y="258"/>
                      <a:pt x="331" y="258"/>
                    </a:cubicBezTo>
                    <a:cubicBezTo>
                      <a:pt x="331" y="258"/>
                      <a:pt x="175" y="-81"/>
                      <a:pt x="28" y="25"/>
                    </a:cubicBezTo>
                    <a:cubicBezTo>
                      <a:pt x="-120" y="130"/>
                      <a:pt x="364" y="405"/>
                      <a:pt x="364" y="405"/>
                    </a:cubicBezTo>
                    <a:cubicBezTo>
                      <a:pt x="364" y="405"/>
                      <a:pt x="92" y="355"/>
                      <a:pt x="78" y="433"/>
                    </a:cubicBezTo>
                    <a:cubicBezTo>
                      <a:pt x="61" y="514"/>
                      <a:pt x="522" y="544"/>
                      <a:pt x="522" y="544"/>
                    </a:cubicBezTo>
                    <a:cubicBezTo>
                      <a:pt x="522" y="544"/>
                      <a:pt x="211" y="619"/>
                      <a:pt x="169" y="683"/>
                    </a:cubicBezTo>
                    <a:cubicBezTo>
                      <a:pt x="131" y="747"/>
                      <a:pt x="622" y="697"/>
                      <a:pt x="622" y="697"/>
                    </a:cubicBezTo>
                    <a:cubicBezTo>
                      <a:pt x="622" y="697"/>
                      <a:pt x="369" y="867"/>
                      <a:pt x="431" y="919"/>
                    </a:cubicBezTo>
                    <a:cubicBezTo>
                      <a:pt x="503" y="983"/>
                      <a:pt x="761" y="686"/>
                      <a:pt x="761" y="686"/>
                    </a:cubicBezTo>
                    <a:cubicBezTo>
                      <a:pt x="861" y="836"/>
                      <a:pt x="861" y="836"/>
                      <a:pt x="861" y="836"/>
                    </a:cubicBezTo>
                    <a:lnTo>
                      <a:pt x="892" y="800"/>
                    </a:ln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35" name="Google Shape;1135;p40"/>
              <p:cNvSpPr/>
              <p:nvPr/>
            </p:nvSpPr>
            <p:spPr>
              <a:xfrm>
                <a:off x="1849300" y="2698860"/>
                <a:ext cx="300240" cy="228240"/>
              </a:xfrm>
              <a:custGeom>
                <a:rect b="b" l="l" r="r" t="t"/>
                <a:pathLst>
                  <a:path extrusionOk="0" h="634" w="834">
                    <a:moveTo>
                      <a:pt x="705" y="634"/>
                    </a:moveTo>
                    <a:lnTo>
                      <a:pt x="705" y="634"/>
                    </a:lnTo>
                    <a:cubicBezTo>
                      <a:pt x="0" y="28"/>
                      <a:pt x="0" y="28"/>
                      <a:pt x="0" y="28"/>
                    </a:cubicBezTo>
                    <a:cubicBezTo>
                      <a:pt x="0" y="28"/>
                      <a:pt x="72" y="-89"/>
                      <a:pt x="319" y="278"/>
                    </a:cubicBezTo>
                    <a:cubicBezTo>
                      <a:pt x="319" y="278"/>
                      <a:pt x="297" y="0"/>
                      <a:pt x="330" y="0"/>
                    </a:cubicBezTo>
                    <a:cubicBezTo>
                      <a:pt x="361" y="3"/>
                      <a:pt x="466" y="375"/>
                      <a:pt x="466" y="375"/>
                    </a:cubicBezTo>
                    <a:cubicBezTo>
                      <a:pt x="466" y="375"/>
                      <a:pt x="527" y="84"/>
                      <a:pt x="591" y="72"/>
                    </a:cubicBezTo>
                    <a:cubicBezTo>
                      <a:pt x="655" y="64"/>
                      <a:pt x="669" y="589"/>
                      <a:pt x="669" y="589"/>
                    </a:cubicBezTo>
                    <a:cubicBezTo>
                      <a:pt x="669" y="589"/>
                      <a:pt x="755" y="233"/>
                      <a:pt x="819" y="253"/>
                    </a:cubicBezTo>
                    <a:cubicBezTo>
                      <a:pt x="886" y="272"/>
                      <a:pt x="705" y="634"/>
                      <a:pt x="705" y="634"/>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36" name="Google Shape;1136;p40"/>
              <p:cNvSpPr/>
              <p:nvPr/>
            </p:nvSpPr>
            <p:spPr>
              <a:xfrm>
                <a:off x="1976020" y="2751780"/>
                <a:ext cx="159480" cy="176040"/>
              </a:xfrm>
              <a:custGeom>
                <a:rect b="b" l="l" r="r" t="t"/>
                <a:pathLst>
                  <a:path extrusionOk="0" h="489" w="443">
                    <a:moveTo>
                      <a:pt x="336" y="489"/>
                    </a:moveTo>
                    <a:lnTo>
                      <a:pt x="336" y="489"/>
                    </a:lnTo>
                    <a:cubicBezTo>
                      <a:pt x="336" y="489"/>
                      <a:pt x="453" y="203"/>
                      <a:pt x="442" y="206"/>
                    </a:cubicBezTo>
                    <a:cubicBezTo>
                      <a:pt x="431" y="209"/>
                      <a:pt x="322" y="489"/>
                      <a:pt x="322" y="489"/>
                    </a:cubicBezTo>
                    <a:cubicBezTo>
                      <a:pt x="209" y="381"/>
                      <a:pt x="209" y="381"/>
                      <a:pt x="209" y="381"/>
                    </a:cubicBezTo>
                    <a:cubicBezTo>
                      <a:pt x="209" y="381"/>
                      <a:pt x="250" y="45"/>
                      <a:pt x="234" y="59"/>
                    </a:cubicBezTo>
                    <a:cubicBezTo>
                      <a:pt x="217" y="73"/>
                      <a:pt x="192" y="375"/>
                      <a:pt x="192" y="375"/>
                    </a:cubicBezTo>
                    <a:cubicBezTo>
                      <a:pt x="39" y="245"/>
                      <a:pt x="39" y="245"/>
                      <a:pt x="39" y="245"/>
                    </a:cubicBezTo>
                    <a:cubicBezTo>
                      <a:pt x="39" y="245"/>
                      <a:pt x="14" y="-13"/>
                      <a:pt x="3" y="1"/>
                    </a:cubicBezTo>
                    <a:cubicBezTo>
                      <a:pt x="-8" y="11"/>
                      <a:pt x="20" y="231"/>
                      <a:pt x="20" y="231"/>
                    </a:cubicBezTo>
                    <a:lnTo>
                      <a:pt x="336" y="489"/>
                    </a:ln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37" name="Google Shape;1137;p40"/>
            <p:cNvGrpSpPr/>
            <p:nvPr/>
          </p:nvGrpSpPr>
          <p:grpSpPr>
            <a:xfrm>
              <a:off x="2266062" y="2897688"/>
              <a:ext cx="864203" cy="666705"/>
              <a:chOff x="1833100" y="3063540"/>
              <a:chExt cx="532440" cy="410760"/>
            </a:xfrm>
          </p:grpSpPr>
          <p:sp>
            <p:nvSpPr>
              <p:cNvPr id="1138" name="Google Shape;1138;p40"/>
              <p:cNvSpPr/>
              <p:nvPr/>
            </p:nvSpPr>
            <p:spPr>
              <a:xfrm>
                <a:off x="1837420" y="3063540"/>
                <a:ext cx="528120" cy="410760"/>
              </a:xfrm>
              <a:custGeom>
                <a:rect b="b" l="l" r="r" t="t"/>
                <a:pathLst>
                  <a:path extrusionOk="0" h="1141" w="1467">
                    <a:moveTo>
                      <a:pt x="899" y="893"/>
                    </a:moveTo>
                    <a:lnTo>
                      <a:pt x="899" y="893"/>
                    </a:lnTo>
                    <a:cubicBezTo>
                      <a:pt x="844" y="859"/>
                      <a:pt x="785" y="835"/>
                      <a:pt x="727" y="818"/>
                    </a:cubicBezTo>
                    <a:cubicBezTo>
                      <a:pt x="1363" y="618"/>
                      <a:pt x="1755" y="112"/>
                      <a:pt x="1205" y="112"/>
                    </a:cubicBezTo>
                    <a:cubicBezTo>
                      <a:pt x="855" y="112"/>
                      <a:pt x="571" y="284"/>
                      <a:pt x="371" y="465"/>
                    </a:cubicBezTo>
                    <a:cubicBezTo>
                      <a:pt x="402" y="371"/>
                      <a:pt x="416" y="262"/>
                      <a:pt x="399" y="148"/>
                    </a:cubicBezTo>
                    <a:cubicBezTo>
                      <a:pt x="335" y="-285"/>
                      <a:pt x="-101" y="315"/>
                      <a:pt x="21" y="882"/>
                    </a:cubicBezTo>
                    <a:lnTo>
                      <a:pt x="19" y="884"/>
                    </a:lnTo>
                    <a:cubicBezTo>
                      <a:pt x="21" y="884"/>
                      <a:pt x="21" y="884"/>
                      <a:pt x="21" y="884"/>
                    </a:cubicBezTo>
                    <a:cubicBezTo>
                      <a:pt x="24" y="890"/>
                      <a:pt x="24" y="896"/>
                      <a:pt x="27" y="904"/>
                    </a:cubicBezTo>
                    <a:lnTo>
                      <a:pt x="27" y="904"/>
                    </a:lnTo>
                    <a:lnTo>
                      <a:pt x="27" y="904"/>
                    </a:lnTo>
                    <a:cubicBezTo>
                      <a:pt x="30" y="918"/>
                      <a:pt x="33" y="929"/>
                      <a:pt x="38" y="943"/>
                    </a:cubicBezTo>
                    <a:cubicBezTo>
                      <a:pt x="38" y="943"/>
                      <a:pt x="44" y="937"/>
                      <a:pt x="55" y="926"/>
                    </a:cubicBezTo>
                    <a:cubicBezTo>
                      <a:pt x="521" y="1290"/>
                      <a:pt x="1277" y="1132"/>
                      <a:pt x="899" y="893"/>
                    </a:cubicBezTo>
                    <a:close/>
                  </a:path>
                </a:pathLst>
              </a:custGeom>
              <a:solidFill>
                <a:schemeClr val="dk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39" name="Google Shape;1139;p40"/>
              <p:cNvSpPr/>
              <p:nvPr/>
            </p:nvSpPr>
            <p:spPr>
              <a:xfrm>
                <a:off x="1833100" y="3124740"/>
                <a:ext cx="462240" cy="306000"/>
              </a:xfrm>
              <a:custGeom>
                <a:rect b="b" l="l" r="r" t="t"/>
                <a:pathLst>
                  <a:path extrusionOk="0" h="850" w="1284">
                    <a:moveTo>
                      <a:pt x="0" y="789"/>
                    </a:moveTo>
                    <a:lnTo>
                      <a:pt x="0" y="789"/>
                    </a:lnTo>
                    <a:cubicBezTo>
                      <a:pt x="-3" y="740"/>
                      <a:pt x="100" y="742"/>
                      <a:pt x="125" y="598"/>
                    </a:cubicBezTo>
                    <a:cubicBezTo>
                      <a:pt x="150" y="453"/>
                      <a:pt x="253" y="-24"/>
                      <a:pt x="292" y="1"/>
                    </a:cubicBezTo>
                    <a:cubicBezTo>
                      <a:pt x="333" y="26"/>
                      <a:pt x="175" y="598"/>
                      <a:pt x="175" y="598"/>
                    </a:cubicBezTo>
                    <a:cubicBezTo>
                      <a:pt x="175" y="598"/>
                      <a:pt x="1247" y="51"/>
                      <a:pt x="1283" y="114"/>
                    </a:cubicBezTo>
                    <a:cubicBezTo>
                      <a:pt x="1322" y="176"/>
                      <a:pt x="186" y="620"/>
                      <a:pt x="194" y="648"/>
                    </a:cubicBezTo>
                    <a:cubicBezTo>
                      <a:pt x="203" y="678"/>
                      <a:pt x="919" y="778"/>
                      <a:pt x="919" y="840"/>
                    </a:cubicBezTo>
                    <a:cubicBezTo>
                      <a:pt x="919" y="901"/>
                      <a:pt x="186" y="676"/>
                      <a:pt x="145" y="692"/>
                    </a:cubicBezTo>
                    <a:cubicBezTo>
                      <a:pt x="114" y="706"/>
                      <a:pt x="3" y="856"/>
                      <a:pt x="0" y="789"/>
                    </a:cubicBezTo>
                    <a:close/>
                  </a:path>
                </a:pathLst>
              </a:custGeom>
              <a:solidFill>
                <a:schemeClr val="l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nvGrpSpPr>
            <p:cNvPr id="1140" name="Google Shape;1140;p40"/>
            <p:cNvGrpSpPr/>
            <p:nvPr/>
          </p:nvGrpSpPr>
          <p:grpSpPr>
            <a:xfrm>
              <a:off x="1110772" y="1606859"/>
              <a:ext cx="1492852" cy="2233354"/>
              <a:chOff x="872670" y="2993520"/>
              <a:chExt cx="544320" cy="814320"/>
            </a:xfrm>
          </p:grpSpPr>
          <p:sp>
            <p:nvSpPr>
              <p:cNvPr id="1141" name="Google Shape;1141;p40"/>
              <p:cNvSpPr/>
              <p:nvPr/>
            </p:nvSpPr>
            <p:spPr>
              <a:xfrm>
                <a:off x="974190" y="3030600"/>
                <a:ext cx="340920" cy="50760"/>
              </a:xfrm>
              <a:custGeom>
                <a:rect b="b" l="l" r="r" t="t"/>
                <a:pathLst>
                  <a:path extrusionOk="0" h="141" w="947">
                    <a:moveTo>
                      <a:pt x="934" y="72"/>
                    </a:moveTo>
                    <a:lnTo>
                      <a:pt x="934" y="72"/>
                    </a:lnTo>
                    <a:cubicBezTo>
                      <a:pt x="929" y="56"/>
                      <a:pt x="929" y="56"/>
                      <a:pt x="929" y="56"/>
                    </a:cubicBezTo>
                    <a:lnTo>
                      <a:pt x="929" y="59"/>
                    </a:lnTo>
                    <a:cubicBezTo>
                      <a:pt x="906" y="64"/>
                      <a:pt x="711" y="115"/>
                      <a:pt x="472" y="115"/>
                    </a:cubicBezTo>
                    <a:cubicBezTo>
                      <a:pt x="347" y="115"/>
                      <a:pt x="234" y="100"/>
                      <a:pt x="152" y="84"/>
                    </a:cubicBezTo>
                    <a:cubicBezTo>
                      <a:pt x="108" y="79"/>
                      <a:pt x="75" y="72"/>
                      <a:pt x="52" y="66"/>
                    </a:cubicBezTo>
                    <a:cubicBezTo>
                      <a:pt x="42" y="64"/>
                      <a:pt x="31" y="61"/>
                      <a:pt x="26" y="59"/>
                    </a:cubicBezTo>
                    <a:cubicBezTo>
                      <a:pt x="24" y="59"/>
                      <a:pt x="21" y="59"/>
                      <a:pt x="18" y="59"/>
                    </a:cubicBezTo>
                    <a:cubicBezTo>
                      <a:pt x="18" y="56"/>
                      <a:pt x="18" y="56"/>
                      <a:pt x="18" y="56"/>
                    </a:cubicBezTo>
                    <a:cubicBezTo>
                      <a:pt x="13" y="72"/>
                      <a:pt x="13" y="72"/>
                      <a:pt x="13" y="72"/>
                    </a:cubicBezTo>
                    <a:cubicBezTo>
                      <a:pt x="18" y="84"/>
                      <a:pt x="18" y="84"/>
                      <a:pt x="18" y="84"/>
                    </a:cubicBezTo>
                    <a:lnTo>
                      <a:pt x="18" y="82"/>
                    </a:lnTo>
                    <a:cubicBezTo>
                      <a:pt x="42" y="77"/>
                      <a:pt x="237" y="25"/>
                      <a:pt x="472" y="28"/>
                    </a:cubicBezTo>
                    <a:cubicBezTo>
                      <a:pt x="601" y="28"/>
                      <a:pt x="713" y="41"/>
                      <a:pt x="796" y="56"/>
                    </a:cubicBezTo>
                    <a:cubicBezTo>
                      <a:pt x="839" y="61"/>
                      <a:pt x="872" y="69"/>
                      <a:pt x="896" y="74"/>
                    </a:cubicBezTo>
                    <a:cubicBezTo>
                      <a:pt x="906" y="77"/>
                      <a:pt x="916" y="79"/>
                      <a:pt x="921" y="82"/>
                    </a:cubicBezTo>
                    <a:cubicBezTo>
                      <a:pt x="924" y="82"/>
                      <a:pt x="926" y="82"/>
                      <a:pt x="929" y="82"/>
                    </a:cubicBezTo>
                    <a:cubicBezTo>
                      <a:pt x="929" y="84"/>
                      <a:pt x="929" y="84"/>
                      <a:pt x="929" y="84"/>
                    </a:cubicBezTo>
                    <a:cubicBezTo>
                      <a:pt x="934" y="72"/>
                      <a:pt x="934" y="72"/>
                      <a:pt x="934" y="72"/>
                    </a:cubicBezTo>
                    <a:cubicBezTo>
                      <a:pt x="929" y="56"/>
                      <a:pt x="929" y="56"/>
                      <a:pt x="929" y="56"/>
                    </a:cubicBezTo>
                    <a:cubicBezTo>
                      <a:pt x="934" y="72"/>
                      <a:pt x="934" y="72"/>
                      <a:pt x="934" y="72"/>
                    </a:cubicBezTo>
                    <a:cubicBezTo>
                      <a:pt x="936" y="56"/>
                      <a:pt x="936" y="56"/>
                      <a:pt x="936" y="56"/>
                    </a:cubicBezTo>
                    <a:cubicBezTo>
                      <a:pt x="936" y="56"/>
                      <a:pt x="729" y="0"/>
                      <a:pt x="472" y="0"/>
                    </a:cubicBezTo>
                    <a:cubicBezTo>
                      <a:pt x="219" y="0"/>
                      <a:pt x="11" y="56"/>
                      <a:pt x="11" y="56"/>
                    </a:cubicBezTo>
                    <a:cubicBezTo>
                      <a:pt x="3" y="59"/>
                      <a:pt x="0" y="64"/>
                      <a:pt x="0" y="72"/>
                    </a:cubicBezTo>
                    <a:cubicBezTo>
                      <a:pt x="0" y="77"/>
                      <a:pt x="3" y="82"/>
                      <a:pt x="11" y="84"/>
                    </a:cubicBezTo>
                    <a:cubicBezTo>
                      <a:pt x="11" y="84"/>
                      <a:pt x="219" y="141"/>
                      <a:pt x="472" y="141"/>
                    </a:cubicBezTo>
                    <a:cubicBezTo>
                      <a:pt x="729" y="141"/>
                      <a:pt x="936" y="84"/>
                      <a:pt x="936" y="84"/>
                    </a:cubicBezTo>
                    <a:cubicBezTo>
                      <a:pt x="944" y="82"/>
                      <a:pt x="947" y="77"/>
                      <a:pt x="947" y="72"/>
                    </a:cubicBezTo>
                    <a:cubicBezTo>
                      <a:pt x="947" y="64"/>
                      <a:pt x="944" y="59"/>
                      <a:pt x="936" y="56"/>
                    </a:cubicBezTo>
                    <a:cubicBezTo>
                      <a:pt x="934" y="72"/>
                      <a:pt x="934" y="72"/>
                      <a:pt x="934" y="72"/>
                    </a:cubicBezTo>
                    <a:close/>
                  </a:path>
                </a:pathLst>
              </a:custGeom>
              <a:solidFill>
                <a:srgbClr val="FFFFFF"/>
              </a:solidFill>
              <a:ln>
                <a:noFill/>
              </a:ln>
            </p:spPr>
            <p:txBody>
              <a:bodyPr anchorCtr="1" anchor="ctr" bIns="5750" lIns="90000" spcFirstLastPara="1" rIns="90000" wrap="square" tIns="57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2" name="Google Shape;1142;p40"/>
              <p:cNvSpPr/>
              <p:nvPr/>
            </p:nvSpPr>
            <p:spPr>
              <a:xfrm>
                <a:off x="873030" y="3098640"/>
                <a:ext cx="543600" cy="709200"/>
              </a:xfrm>
              <a:custGeom>
                <a:rect b="b" l="l" r="r" t="t"/>
                <a:pathLst>
                  <a:path extrusionOk="0" h="1970" w="1510">
                    <a:moveTo>
                      <a:pt x="1210" y="26"/>
                    </a:moveTo>
                    <a:lnTo>
                      <a:pt x="1210" y="26"/>
                    </a:lnTo>
                    <a:cubicBezTo>
                      <a:pt x="1484" y="126"/>
                      <a:pt x="1484" y="126"/>
                      <a:pt x="1484" y="126"/>
                    </a:cubicBezTo>
                    <a:cubicBezTo>
                      <a:pt x="1484" y="1775"/>
                      <a:pt x="1484" y="1775"/>
                      <a:pt x="1484" y="1775"/>
                    </a:cubicBezTo>
                    <a:cubicBezTo>
                      <a:pt x="1015" y="1942"/>
                      <a:pt x="1015" y="1942"/>
                      <a:pt x="1015" y="1942"/>
                    </a:cubicBezTo>
                    <a:cubicBezTo>
                      <a:pt x="494" y="1942"/>
                      <a:pt x="494" y="1942"/>
                      <a:pt x="494" y="1942"/>
                    </a:cubicBezTo>
                    <a:cubicBezTo>
                      <a:pt x="25" y="1775"/>
                      <a:pt x="25" y="1775"/>
                      <a:pt x="25" y="1775"/>
                    </a:cubicBezTo>
                    <a:cubicBezTo>
                      <a:pt x="25" y="126"/>
                      <a:pt x="25" y="126"/>
                      <a:pt x="25" y="126"/>
                    </a:cubicBezTo>
                    <a:cubicBezTo>
                      <a:pt x="299" y="26"/>
                      <a:pt x="299" y="26"/>
                      <a:pt x="299" y="26"/>
                    </a:cubicBezTo>
                    <a:cubicBezTo>
                      <a:pt x="307" y="24"/>
                      <a:pt x="310" y="16"/>
                      <a:pt x="307" y="8"/>
                    </a:cubicBezTo>
                    <a:cubicBezTo>
                      <a:pt x="305" y="3"/>
                      <a:pt x="297" y="-2"/>
                      <a:pt x="289" y="0"/>
                    </a:cubicBezTo>
                    <a:cubicBezTo>
                      <a:pt x="7" y="103"/>
                      <a:pt x="7" y="103"/>
                      <a:pt x="7" y="103"/>
                    </a:cubicBezTo>
                    <a:cubicBezTo>
                      <a:pt x="2" y="106"/>
                      <a:pt x="0" y="111"/>
                      <a:pt x="0" y="116"/>
                    </a:cubicBezTo>
                    <a:cubicBezTo>
                      <a:pt x="0" y="1783"/>
                      <a:pt x="0" y="1783"/>
                      <a:pt x="0" y="1783"/>
                    </a:cubicBezTo>
                    <a:cubicBezTo>
                      <a:pt x="0" y="1791"/>
                      <a:pt x="2" y="1796"/>
                      <a:pt x="7" y="1796"/>
                    </a:cubicBezTo>
                    <a:cubicBezTo>
                      <a:pt x="487" y="1968"/>
                      <a:pt x="487" y="1968"/>
                      <a:pt x="487" y="1968"/>
                    </a:cubicBezTo>
                    <a:cubicBezTo>
                      <a:pt x="487" y="1970"/>
                      <a:pt x="489" y="1970"/>
                      <a:pt x="492" y="1970"/>
                    </a:cubicBezTo>
                    <a:cubicBezTo>
                      <a:pt x="1018" y="1970"/>
                      <a:pt x="1018" y="1970"/>
                      <a:pt x="1018" y="1970"/>
                    </a:cubicBezTo>
                    <a:cubicBezTo>
                      <a:pt x="1020" y="1970"/>
                      <a:pt x="1023" y="1970"/>
                      <a:pt x="1023" y="1968"/>
                    </a:cubicBezTo>
                    <a:cubicBezTo>
                      <a:pt x="1502" y="1796"/>
                      <a:pt x="1502" y="1796"/>
                      <a:pt x="1502" y="1796"/>
                    </a:cubicBezTo>
                    <a:cubicBezTo>
                      <a:pt x="1508" y="1796"/>
                      <a:pt x="1510" y="1791"/>
                      <a:pt x="1510" y="1783"/>
                    </a:cubicBezTo>
                    <a:cubicBezTo>
                      <a:pt x="1510" y="116"/>
                      <a:pt x="1510" y="116"/>
                      <a:pt x="1510" y="116"/>
                    </a:cubicBezTo>
                    <a:cubicBezTo>
                      <a:pt x="1510" y="111"/>
                      <a:pt x="1508" y="106"/>
                      <a:pt x="1502" y="103"/>
                    </a:cubicBezTo>
                    <a:cubicBezTo>
                      <a:pt x="1220" y="0"/>
                      <a:pt x="1220" y="0"/>
                      <a:pt x="1220" y="0"/>
                    </a:cubicBezTo>
                    <a:cubicBezTo>
                      <a:pt x="1213" y="-2"/>
                      <a:pt x="1205" y="3"/>
                      <a:pt x="1202" y="8"/>
                    </a:cubicBezTo>
                    <a:cubicBezTo>
                      <a:pt x="1200" y="16"/>
                      <a:pt x="1202" y="24"/>
                      <a:pt x="1210" y="2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3" name="Google Shape;1143;p40"/>
              <p:cNvSpPr/>
              <p:nvPr/>
            </p:nvSpPr>
            <p:spPr>
              <a:xfrm>
                <a:off x="872670" y="3673920"/>
                <a:ext cx="544320" cy="71640"/>
              </a:xfrm>
              <a:custGeom>
                <a:rect b="b" l="l" r="r" t="t"/>
                <a:pathLst>
                  <a:path extrusionOk="0" h="199" w="1512">
                    <a:moveTo>
                      <a:pt x="18" y="198"/>
                    </a:moveTo>
                    <a:lnTo>
                      <a:pt x="18" y="198"/>
                    </a:lnTo>
                    <a:cubicBezTo>
                      <a:pt x="495" y="28"/>
                      <a:pt x="495" y="28"/>
                      <a:pt x="495" y="28"/>
                    </a:cubicBezTo>
                    <a:cubicBezTo>
                      <a:pt x="1016" y="28"/>
                      <a:pt x="1016" y="28"/>
                      <a:pt x="1016" y="28"/>
                    </a:cubicBezTo>
                    <a:cubicBezTo>
                      <a:pt x="1493" y="198"/>
                      <a:pt x="1493" y="198"/>
                      <a:pt x="1493" y="198"/>
                    </a:cubicBezTo>
                    <a:cubicBezTo>
                      <a:pt x="1501" y="200"/>
                      <a:pt x="1509" y="198"/>
                      <a:pt x="1511" y="190"/>
                    </a:cubicBezTo>
                    <a:cubicBezTo>
                      <a:pt x="1513" y="182"/>
                      <a:pt x="1511" y="175"/>
                      <a:pt x="1503" y="172"/>
                    </a:cubicBezTo>
                    <a:cubicBezTo>
                      <a:pt x="1024" y="0"/>
                      <a:pt x="1024" y="0"/>
                      <a:pt x="1024" y="0"/>
                    </a:cubicBezTo>
                    <a:cubicBezTo>
                      <a:pt x="1024" y="0"/>
                      <a:pt x="1021" y="0"/>
                      <a:pt x="1019" y="0"/>
                    </a:cubicBezTo>
                    <a:cubicBezTo>
                      <a:pt x="493" y="0"/>
                      <a:pt x="493" y="0"/>
                      <a:pt x="493" y="0"/>
                    </a:cubicBezTo>
                    <a:cubicBezTo>
                      <a:pt x="490" y="0"/>
                      <a:pt x="488" y="0"/>
                      <a:pt x="488" y="0"/>
                    </a:cubicBezTo>
                    <a:cubicBezTo>
                      <a:pt x="8" y="172"/>
                      <a:pt x="8" y="172"/>
                      <a:pt x="8" y="172"/>
                    </a:cubicBezTo>
                    <a:cubicBezTo>
                      <a:pt x="1" y="175"/>
                      <a:pt x="-2" y="182"/>
                      <a:pt x="1" y="190"/>
                    </a:cubicBezTo>
                    <a:cubicBezTo>
                      <a:pt x="3" y="198"/>
                      <a:pt x="11" y="200"/>
                      <a:pt x="18" y="198"/>
                    </a:cubicBezTo>
                    <a:close/>
                  </a:path>
                </a:pathLst>
              </a:custGeom>
              <a:solidFill>
                <a:schemeClr val="dk1"/>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4" name="Google Shape;1144;p40"/>
              <p:cNvSpPr/>
              <p:nvPr/>
            </p:nvSpPr>
            <p:spPr>
              <a:xfrm>
                <a:off x="1025310" y="3180000"/>
                <a:ext cx="353520" cy="540000"/>
              </a:xfrm>
              <a:custGeom>
                <a:rect b="b" l="l" r="r" t="t"/>
                <a:pathLst>
                  <a:path extrusionOk="0" h="1500" w="982">
                    <a:moveTo>
                      <a:pt x="582" y="1208"/>
                    </a:moveTo>
                    <a:lnTo>
                      <a:pt x="582" y="1208"/>
                    </a:lnTo>
                    <a:cubicBezTo>
                      <a:pt x="192" y="1208"/>
                      <a:pt x="192" y="1208"/>
                      <a:pt x="192" y="1208"/>
                    </a:cubicBezTo>
                    <a:cubicBezTo>
                      <a:pt x="561" y="1336"/>
                      <a:pt x="561" y="1336"/>
                      <a:pt x="561" y="1336"/>
                    </a:cubicBezTo>
                    <a:cubicBezTo>
                      <a:pt x="574" y="1336"/>
                      <a:pt x="574" y="1336"/>
                      <a:pt x="574" y="1336"/>
                    </a:cubicBezTo>
                    <a:cubicBezTo>
                      <a:pt x="582" y="1339"/>
                      <a:pt x="582" y="1339"/>
                      <a:pt x="582" y="1339"/>
                    </a:cubicBezTo>
                    <a:cubicBezTo>
                      <a:pt x="582" y="1208"/>
                      <a:pt x="582" y="1208"/>
                      <a:pt x="582" y="1208"/>
                    </a:cubicBezTo>
                    <a:moveTo>
                      <a:pt x="82" y="318"/>
                    </a:moveTo>
                    <a:lnTo>
                      <a:pt x="82" y="318"/>
                    </a:lnTo>
                    <a:cubicBezTo>
                      <a:pt x="82" y="641"/>
                      <a:pt x="82" y="641"/>
                      <a:pt x="82" y="641"/>
                    </a:cubicBezTo>
                    <a:cubicBezTo>
                      <a:pt x="292" y="641"/>
                      <a:pt x="292" y="641"/>
                      <a:pt x="292" y="641"/>
                    </a:cubicBezTo>
                    <a:cubicBezTo>
                      <a:pt x="343" y="641"/>
                      <a:pt x="343" y="641"/>
                      <a:pt x="343" y="641"/>
                    </a:cubicBezTo>
                    <a:cubicBezTo>
                      <a:pt x="582" y="641"/>
                      <a:pt x="582" y="641"/>
                      <a:pt x="582" y="641"/>
                    </a:cubicBezTo>
                    <a:cubicBezTo>
                      <a:pt x="582" y="334"/>
                      <a:pt x="582" y="334"/>
                      <a:pt x="582" y="334"/>
                    </a:cubicBezTo>
                    <a:cubicBezTo>
                      <a:pt x="82" y="318"/>
                      <a:pt x="82" y="318"/>
                      <a:pt x="82" y="318"/>
                    </a:cubicBezTo>
                    <a:moveTo>
                      <a:pt x="33" y="303"/>
                    </a:moveTo>
                    <a:lnTo>
                      <a:pt x="33" y="303"/>
                    </a:lnTo>
                    <a:cubicBezTo>
                      <a:pt x="53" y="472"/>
                      <a:pt x="53" y="472"/>
                      <a:pt x="53" y="472"/>
                    </a:cubicBezTo>
                    <a:cubicBezTo>
                      <a:pt x="53" y="310"/>
                      <a:pt x="53" y="310"/>
                      <a:pt x="53" y="310"/>
                    </a:cubicBezTo>
                    <a:cubicBezTo>
                      <a:pt x="33" y="303"/>
                      <a:pt x="33" y="303"/>
                      <a:pt x="33" y="303"/>
                    </a:cubicBezTo>
                    <a:moveTo>
                      <a:pt x="571" y="0"/>
                    </a:moveTo>
                    <a:lnTo>
                      <a:pt x="571" y="0"/>
                    </a:lnTo>
                    <a:cubicBezTo>
                      <a:pt x="89" y="0"/>
                      <a:pt x="89" y="0"/>
                      <a:pt x="89" y="0"/>
                    </a:cubicBezTo>
                    <a:cubicBezTo>
                      <a:pt x="87" y="0"/>
                      <a:pt x="82" y="0"/>
                      <a:pt x="79" y="3"/>
                    </a:cubicBezTo>
                    <a:cubicBezTo>
                      <a:pt x="0" y="31"/>
                      <a:pt x="0" y="31"/>
                      <a:pt x="0" y="31"/>
                    </a:cubicBezTo>
                    <a:cubicBezTo>
                      <a:pt x="5" y="62"/>
                      <a:pt x="5" y="62"/>
                      <a:pt x="5" y="62"/>
                    </a:cubicBezTo>
                    <a:cubicBezTo>
                      <a:pt x="89" y="31"/>
                      <a:pt x="89" y="31"/>
                      <a:pt x="89" y="31"/>
                    </a:cubicBezTo>
                    <a:cubicBezTo>
                      <a:pt x="574" y="31"/>
                      <a:pt x="574" y="31"/>
                      <a:pt x="574" y="31"/>
                    </a:cubicBezTo>
                    <a:cubicBezTo>
                      <a:pt x="951" y="167"/>
                      <a:pt x="951" y="167"/>
                      <a:pt x="951" y="167"/>
                    </a:cubicBezTo>
                    <a:lnTo>
                      <a:pt x="951" y="167"/>
                    </a:lnTo>
                    <a:cubicBezTo>
                      <a:pt x="951" y="1316"/>
                      <a:pt x="951" y="1316"/>
                      <a:pt x="951" y="1316"/>
                    </a:cubicBezTo>
                    <a:cubicBezTo>
                      <a:pt x="610" y="1231"/>
                      <a:pt x="610" y="1231"/>
                      <a:pt x="610" y="1231"/>
                    </a:cubicBezTo>
                    <a:cubicBezTo>
                      <a:pt x="610" y="1349"/>
                      <a:pt x="610" y="1349"/>
                      <a:pt x="610" y="1349"/>
                    </a:cubicBezTo>
                    <a:cubicBezTo>
                      <a:pt x="951" y="1470"/>
                      <a:pt x="951" y="1470"/>
                      <a:pt x="951" y="1470"/>
                    </a:cubicBezTo>
                    <a:cubicBezTo>
                      <a:pt x="977" y="1480"/>
                      <a:pt x="977" y="1480"/>
                      <a:pt x="977" y="1480"/>
                    </a:cubicBezTo>
                    <a:cubicBezTo>
                      <a:pt x="974" y="1490"/>
                      <a:pt x="966" y="1498"/>
                      <a:pt x="956" y="1500"/>
                    </a:cubicBezTo>
                    <a:lnTo>
                      <a:pt x="956" y="1500"/>
                    </a:lnTo>
                    <a:cubicBezTo>
                      <a:pt x="971" y="1495"/>
                      <a:pt x="982" y="1483"/>
                      <a:pt x="982" y="1467"/>
                    </a:cubicBezTo>
                    <a:cubicBezTo>
                      <a:pt x="982" y="169"/>
                      <a:pt x="982" y="169"/>
                      <a:pt x="982" y="169"/>
                    </a:cubicBezTo>
                    <a:cubicBezTo>
                      <a:pt x="982" y="154"/>
                      <a:pt x="971" y="141"/>
                      <a:pt x="956" y="136"/>
                    </a:cubicBezTo>
                    <a:cubicBezTo>
                      <a:pt x="584" y="3"/>
                      <a:pt x="584" y="3"/>
                      <a:pt x="584" y="3"/>
                    </a:cubicBezTo>
                    <a:cubicBezTo>
                      <a:pt x="582" y="0"/>
                      <a:pt x="577" y="0"/>
                      <a:pt x="571" y="0"/>
                    </a:cubicBezTo>
                    <a:close/>
                  </a:path>
                </a:pathLst>
              </a:custGeom>
              <a:solidFill>
                <a:schemeClr val="accent3"/>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5" name="Google Shape;1145;p40"/>
              <p:cNvSpPr/>
              <p:nvPr/>
            </p:nvSpPr>
            <p:spPr>
              <a:xfrm>
                <a:off x="1369470" y="3720000"/>
                <a:ext cx="0" cy="0"/>
              </a:xfrm>
              <a:custGeom>
                <a:rect b="b" l="l" r="r" t="t"/>
                <a:pathLst>
                  <a:path extrusionOk="0" h="120000" w="120000">
                    <a:moveTo>
                      <a:pt x="0" y="0"/>
                    </a:moveTo>
                    <a:lnTo>
                      <a:pt x="0" y="0"/>
                    </a:lnTo>
                    <a:close/>
                  </a:path>
                </a:pathLst>
              </a:custGeom>
              <a:solidFill>
                <a:srgbClr val="FFC65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6" name="Google Shape;1146;p40"/>
              <p:cNvSpPr/>
              <p:nvPr/>
            </p:nvSpPr>
            <p:spPr>
              <a:xfrm>
                <a:off x="910830" y="3231840"/>
                <a:ext cx="324000" cy="537480"/>
              </a:xfrm>
              <a:custGeom>
                <a:rect b="b" l="l" r="r" t="t"/>
                <a:pathLst>
                  <a:path extrusionOk="0" h="1493" w="900">
                    <a:moveTo>
                      <a:pt x="400" y="1493"/>
                    </a:moveTo>
                    <a:lnTo>
                      <a:pt x="400" y="1493"/>
                    </a:lnTo>
                    <a:lnTo>
                      <a:pt x="400" y="1493"/>
                    </a:lnTo>
                    <a:cubicBezTo>
                      <a:pt x="402" y="1493"/>
                      <a:pt x="405" y="1493"/>
                      <a:pt x="407" y="1493"/>
                    </a:cubicBezTo>
                    <a:cubicBezTo>
                      <a:pt x="889" y="1493"/>
                      <a:pt x="889" y="1493"/>
                      <a:pt x="889" y="1493"/>
                    </a:cubicBezTo>
                    <a:lnTo>
                      <a:pt x="892" y="1493"/>
                    </a:lnTo>
                    <a:lnTo>
                      <a:pt x="889" y="1493"/>
                    </a:lnTo>
                    <a:cubicBezTo>
                      <a:pt x="407" y="1493"/>
                      <a:pt x="407" y="1493"/>
                      <a:pt x="407" y="1493"/>
                    </a:cubicBezTo>
                    <a:cubicBezTo>
                      <a:pt x="405" y="1493"/>
                      <a:pt x="402" y="1493"/>
                      <a:pt x="400" y="1493"/>
                    </a:cubicBezTo>
                    <a:moveTo>
                      <a:pt x="900" y="156"/>
                    </a:moveTo>
                    <a:lnTo>
                      <a:pt x="900" y="156"/>
                    </a:lnTo>
                    <a:cubicBezTo>
                      <a:pt x="892" y="159"/>
                      <a:pt x="892" y="159"/>
                      <a:pt x="892" y="159"/>
                    </a:cubicBezTo>
                    <a:cubicBezTo>
                      <a:pt x="900" y="159"/>
                      <a:pt x="900" y="159"/>
                      <a:pt x="900" y="159"/>
                    </a:cubicBezTo>
                    <a:cubicBezTo>
                      <a:pt x="900" y="156"/>
                      <a:pt x="900" y="156"/>
                      <a:pt x="900" y="156"/>
                    </a:cubicBezTo>
                    <a:moveTo>
                      <a:pt x="12" y="0"/>
                    </a:moveTo>
                    <a:lnTo>
                      <a:pt x="12" y="0"/>
                    </a:lnTo>
                    <a:cubicBezTo>
                      <a:pt x="5" y="7"/>
                      <a:pt x="0" y="18"/>
                      <a:pt x="0" y="25"/>
                    </a:cubicBezTo>
                    <a:cubicBezTo>
                      <a:pt x="0" y="18"/>
                      <a:pt x="5" y="7"/>
                      <a:pt x="12" y="0"/>
                    </a:cubicBezTo>
                    <a:close/>
                  </a:path>
                </a:pathLst>
              </a:custGeom>
              <a:solidFill>
                <a:srgbClr val="FFC65D"/>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7" name="Google Shape;1147;p40"/>
              <p:cNvSpPr/>
              <p:nvPr/>
            </p:nvSpPr>
            <p:spPr>
              <a:xfrm>
                <a:off x="1354710" y="3720000"/>
                <a:ext cx="14760" cy="5760"/>
              </a:xfrm>
              <a:custGeom>
                <a:rect b="b" l="l" r="r" t="t"/>
                <a:pathLst>
                  <a:path extrusionOk="0" h="16" w="41">
                    <a:moveTo>
                      <a:pt x="41" y="0"/>
                    </a:moveTo>
                    <a:lnTo>
                      <a:pt x="41" y="0"/>
                    </a:lnTo>
                    <a:lnTo>
                      <a:pt x="41" y="0"/>
                    </a:lnTo>
                    <a:cubicBezTo>
                      <a:pt x="0" y="16"/>
                      <a:pt x="0" y="16"/>
                      <a:pt x="0" y="16"/>
                    </a:cubicBezTo>
                    <a:cubicBezTo>
                      <a:pt x="41" y="0"/>
                      <a:pt x="41" y="0"/>
                      <a:pt x="41" y="0"/>
                    </a:cubicBezTo>
                    <a:close/>
                  </a:path>
                </a:pathLst>
              </a:custGeom>
              <a:solidFill>
                <a:srgbClr val="FFC65D"/>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8" name="Google Shape;1148;p40"/>
              <p:cNvSpPr/>
              <p:nvPr/>
            </p:nvSpPr>
            <p:spPr>
              <a:xfrm>
                <a:off x="915150" y="3191160"/>
                <a:ext cx="110160" cy="40680"/>
              </a:xfrm>
              <a:custGeom>
                <a:rect b="b" l="l" r="r" t="t"/>
                <a:pathLst>
                  <a:path extrusionOk="0" h="113" w="306">
                    <a:moveTo>
                      <a:pt x="306" y="0"/>
                    </a:moveTo>
                    <a:lnTo>
                      <a:pt x="306" y="0"/>
                    </a:lnTo>
                    <a:cubicBezTo>
                      <a:pt x="13" y="105"/>
                      <a:pt x="13" y="105"/>
                      <a:pt x="13" y="105"/>
                    </a:cubicBezTo>
                    <a:cubicBezTo>
                      <a:pt x="8" y="105"/>
                      <a:pt x="3" y="110"/>
                      <a:pt x="0" y="113"/>
                    </a:cubicBezTo>
                    <a:cubicBezTo>
                      <a:pt x="3" y="110"/>
                      <a:pt x="8" y="105"/>
                      <a:pt x="13" y="105"/>
                    </a:cubicBezTo>
                    <a:cubicBezTo>
                      <a:pt x="306" y="0"/>
                      <a:pt x="306" y="0"/>
                      <a:pt x="306" y="0"/>
                    </a:cubicBezTo>
                    <a:close/>
                  </a:path>
                </a:pathLst>
              </a:custGeom>
              <a:solidFill>
                <a:srgbClr val="F8D2A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49" name="Google Shape;1149;p40"/>
              <p:cNvSpPr/>
              <p:nvPr/>
            </p:nvSpPr>
            <p:spPr>
              <a:xfrm>
                <a:off x="1369470" y="3720000"/>
                <a:ext cx="0" cy="0"/>
              </a:xfrm>
              <a:custGeom>
                <a:rect b="b" l="l" r="r" t="t"/>
                <a:pathLst>
                  <a:path extrusionOk="0" h="120000" w="120000">
                    <a:moveTo>
                      <a:pt x="0" y="0"/>
                    </a:moveTo>
                    <a:lnTo>
                      <a:pt x="0" y="0"/>
                    </a:lnTo>
                    <a:close/>
                  </a:path>
                </a:pathLst>
              </a:custGeom>
              <a:solidFill>
                <a:srgbClr val="F8D1A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0" name="Google Shape;1150;p40"/>
              <p:cNvSpPr/>
              <p:nvPr/>
            </p:nvSpPr>
            <p:spPr>
              <a:xfrm>
                <a:off x="1231950" y="3769320"/>
                <a:ext cx="2880" cy="0"/>
              </a:xfrm>
              <a:custGeom>
                <a:rect b="b" l="l" r="r" t="t"/>
                <a:pathLst>
                  <a:path extrusionOk="0" h="120000" w="8">
                    <a:moveTo>
                      <a:pt x="8" y="0"/>
                    </a:moveTo>
                    <a:lnTo>
                      <a:pt x="8" y="0"/>
                    </a:lnTo>
                    <a:cubicBezTo>
                      <a:pt x="5" y="0"/>
                      <a:pt x="3" y="0"/>
                      <a:pt x="0" y="0"/>
                    </a:cubicBezTo>
                    <a:cubicBezTo>
                      <a:pt x="3" y="0"/>
                      <a:pt x="5" y="0"/>
                      <a:pt x="8" y="0"/>
                    </a:cubicBezTo>
                    <a:close/>
                  </a:path>
                </a:pathLst>
              </a:custGeom>
              <a:solidFill>
                <a:srgbClr val="F8D2A8"/>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1" name="Google Shape;1151;p40"/>
              <p:cNvSpPr/>
              <p:nvPr/>
            </p:nvSpPr>
            <p:spPr>
              <a:xfrm>
                <a:off x="910830" y="3191160"/>
                <a:ext cx="466200" cy="578160"/>
              </a:xfrm>
              <a:custGeom>
                <a:rect b="b" l="l" r="r" t="t"/>
                <a:pathLst>
                  <a:path extrusionOk="0" h="1606" w="1295">
                    <a:moveTo>
                      <a:pt x="400" y="1575"/>
                    </a:moveTo>
                    <a:lnTo>
                      <a:pt x="400" y="1575"/>
                    </a:lnTo>
                    <a:cubicBezTo>
                      <a:pt x="400" y="1606"/>
                      <a:pt x="400" y="1606"/>
                      <a:pt x="400" y="1606"/>
                    </a:cubicBezTo>
                    <a:cubicBezTo>
                      <a:pt x="402" y="1606"/>
                      <a:pt x="405" y="1606"/>
                      <a:pt x="407" y="1606"/>
                    </a:cubicBezTo>
                    <a:cubicBezTo>
                      <a:pt x="889" y="1606"/>
                      <a:pt x="889" y="1606"/>
                      <a:pt x="889" y="1606"/>
                    </a:cubicBezTo>
                    <a:lnTo>
                      <a:pt x="892" y="1606"/>
                    </a:lnTo>
                    <a:cubicBezTo>
                      <a:pt x="895" y="1606"/>
                      <a:pt x="897" y="1606"/>
                      <a:pt x="900" y="1606"/>
                    </a:cubicBezTo>
                    <a:cubicBezTo>
                      <a:pt x="900" y="1575"/>
                      <a:pt x="900" y="1575"/>
                      <a:pt x="900" y="1575"/>
                    </a:cubicBezTo>
                    <a:cubicBezTo>
                      <a:pt x="892" y="1577"/>
                      <a:pt x="892" y="1577"/>
                      <a:pt x="892" y="1577"/>
                    </a:cubicBezTo>
                    <a:cubicBezTo>
                      <a:pt x="407" y="1577"/>
                      <a:pt x="407" y="1577"/>
                      <a:pt x="407" y="1577"/>
                    </a:cubicBezTo>
                    <a:cubicBezTo>
                      <a:pt x="400" y="1575"/>
                      <a:pt x="400" y="1575"/>
                      <a:pt x="400" y="1575"/>
                    </a:cubicBezTo>
                    <a:moveTo>
                      <a:pt x="1192" y="1469"/>
                    </a:moveTo>
                    <a:lnTo>
                      <a:pt x="1192" y="1469"/>
                    </a:lnTo>
                    <a:cubicBezTo>
                      <a:pt x="928" y="1564"/>
                      <a:pt x="928" y="1564"/>
                      <a:pt x="928" y="1564"/>
                    </a:cubicBezTo>
                    <a:cubicBezTo>
                      <a:pt x="928" y="1595"/>
                      <a:pt x="928" y="1595"/>
                      <a:pt x="928" y="1595"/>
                    </a:cubicBezTo>
                    <a:cubicBezTo>
                      <a:pt x="1233" y="1485"/>
                      <a:pt x="1233" y="1485"/>
                      <a:pt x="1233" y="1485"/>
                    </a:cubicBezTo>
                    <a:cubicBezTo>
                      <a:pt x="1192" y="1469"/>
                      <a:pt x="1192" y="1469"/>
                      <a:pt x="1192" y="1469"/>
                    </a:cubicBezTo>
                    <a:moveTo>
                      <a:pt x="107" y="1469"/>
                    </a:moveTo>
                    <a:lnTo>
                      <a:pt x="107" y="1469"/>
                    </a:lnTo>
                    <a:cubicBezTo>
                      <a:pt x="66" y="1485"/>
                      <a:pt x="66" y="1485"/>
                      <a:pt x="66" y="1485"/>
                    </a:cubicBezTo>
                    <a:cubicBezTo>
                      <a:pt x="371" y="1595"/>
                      <a:pt x="371" y="1595"/>
                      <a:pt x="371" y="1595"/>
                    </a:cubicBezTo>
                    <a:cubicBezTo>
                      <a:pt x="371" y="1564"/>
                      <a:pt x="371" y="1564"/>
                      <a:pt x="371" y="1564"/>
                    </a:cubicBezTo>
                    <a:cubicBezTo>
                      <a:pt x="107" y="1469"/>
                      <a:pt x="107" y="1469"/>
                      <a:pt x="107" y="1469"/>
                    </a:cubicBezTo>
                    <a:moveTo>
                      <a:pt x="1269" y="1439"/>
                    </a:moveTo>
                    <a:lnTo>
                      <a:pt x="1269" y="1439"/>
                    </a:lnTo>
                    <a:cubicBezTo>
                      <a:pt x="1269" y="1441"/>
                      <a:pt x="1269" y="1441"/>
                      <a:pt x="1269" y="1441"/>
                    </a:cubicBezTo>
                    <a:cubicBezTo>
                      <a:pt x="1233" y="1454"/>
                      <a:pt x="1233" y="1454"/>
                      <a:pt x="1233" y="1454"/>
                    </a:cubicBezTo>
                    <a:cubicBezTo>
                      <a:pt x="1274" y="1469"/>
                      <a:pt x="1274" y="1469"/>
                      <a:pt x="1274" y="1469"/>
                    </a:cubicBezTo>
                    <a:cubicBezTo>
                      <a:pt x="1284" y="1467"/>
                      <a:pt x="1292" y="1459"/>
                      <a:pt x="1295" y="1449"/>
                    </a:cubicBezTo>
                    <a:cubicBezTo>
                      <a:pt x="1269" y="1439"/>
                      <a:pt x="1269" y="1439"/>
                      <a:pt x="1269" y="1439"/>
                    </a:cubicBezTo>
                    <a:moveTo>
                      <a:pt x="510" y="1177"/>
                    </a:moveTo>
                    <a:lnTo>
                      <a:pt x="510" y="1177"/>
                    </a:lnTo>
                    <a:cubicBezTo>
                      <a:pt x="400" y="1177"/>
                      <a:pt x="400" y="1177"/>
                      <a:pt x="400" y="1177"/>
                    </a:cubicBezTo>
                    <a:cubicBezTo>
                      <a:pt x="400" y="1308"/>
                      <a:pt x="400" y="1308"/>
                      <a:pt x="400" y="1308"/>
                    </a:cubicBezTo>
                    <a:cubicBezTo>
                      <a:pt x="407" y="1305"/>
                      <a:pt x="407" y="1305"/>
                      <a:pt x="407" y="1305"/>
                    </a:cubicBezTo>
                    <a:cubicBezTo>
                      <a:pt x="879" y="1305"/>
                      <a:pt x="879" y="1305"/>
                      <a:pt x="879" y="1305"/>
                    </a:cubicBezTo>
                    <a:cubicBezTo>
                      <a:pt x="510" y="1177"/>
                      <a:pt x="510" y="1177"/>
                      <a:pt x="510" y="1177"/>
                    </a:cubicBezTo>
                    <a:moveTo>
                      <a:pt x="318" y="0"/>
                    </a:moveTo>
                    <a:lnTo>
                      <a:pt x="318" y="0"/>
                    </a:lnTo>
                    <a:cubicBezTo>
                      <a:pt x="25" y="105"/>
                      <a:pt x="25" y="105"/>
                      <a:pt x="25" y="105"/>
                    </a:cubicBezTo>
                    <a:cubicBezTo>
                      <a:pt x="20" y="105"/>
                      <a:pt x="15" y="110"/>
                      <a:pt x="12" y="113"/>
                    </a:cubicBezTo>
                    <a:cubicBezTo>
                      <a:pt x="5" y="120"/>
                      <a:pt x="0" y="131"/>
                      <a:pt x="0" y="138"/>
                    </a:cubicBezTo>
                    <a:lnTo>
                      <a:pt x="0" y="138"/>
                    </a:lnTo>
                    <a:cubicBezTo>
                      <a:pt x="0" y="1436"/>
                      <a:pt x="0" y="1436"/>
                      <a:pt x="0" y="1436"/>
                    </a:cubicBezTo>
                    <a:cubicBezTo>
                      <a:pt x="0" y="1452"/>
                      <a:pt x="10" y="1464"/>
                      <a:pt x="25" y="1469"/>
                    </a:cubicBezTo>
                    <a:cubicBezTo>
                      <a:pt x="66" y="1454"/>
                      <a:pt x="66" y="1454"/>
                      <a:pt x="66" y="1454"/>
                    </a:cubicBezTo>
                    <a:cubicBezTo>
                      <a:pt x="30" y="1441"/>
                      <a:pt x="30" y="1441"/>
                      <a:pt x="30" y="1441"/>
                    </a:cubicBezTo>
                    <a:cubicBezTo>
                      <a:pt x="30" y="1439"/>
                      <a:pt x="30" y="1439"/>
                      <a:pt x="30" y="1439"/>
                    </a:cubicBezTo>
                    <a:cubicBezTo>
                      <a:pt x="371" y="1318"/>
                      <a:pt x="371" y="1318"/>
                      <a:pt x="371" y="1318"/>
                    </a:cubicBezTo>
                    <a:cubicBezTo>
                      <a:pt x="371" y="1170"/>
                      <a:pt x="371" y="1170"/>
                      <a:pt x="371" y="1170"/>
                    </a:cubicBezTo>
                    <a:cubicBezTo>
                      <a:pt x="128" y="1067"/>
                      <a:pt x="128" y="1067"/>
                      <a:pt x="128" y="1067"/>
                    </a:cubicBezTo>
                    <a:cubicBezTo>
                      <a:pt x="125" y="1085"/>
                      <a:pt x="115" y="1092"/>
                      <a:pt x="105" y="1092"/>
                    </a:cubicBezTo>
                    <a:cubicBezTo>
                      <a:pt x="92" y="1092"/>
                      <a:pt x="82" y="1082"/>
                      <a:pt x="82" y="1054"/>
                    </a:cubicBezTo>
                    <a:cubicBezTo>
                      <a:pt x="82" y="1052"/>
                      <a:pt x="82" y="1049"/>
                      <a:pt x="82" y="1046"/>
                    </a:cubicBezTo>
                    <a:cubicBezTo>
                      <a:pt x="43" y="1031"/>
                      <a:pt x="43" y="1031"/>
                      <a:pt x="43" y="1031"/>
                    </a:cubicBezTo>
                    <a:cubicBezTo>
                      <a:pt x="43" y="467"/>
                      <a:pt x="43" y="467"/>
                      <a:pt x="43" y="467"/>
                    </a:cubicBezTo>
                    <a:cubicBezTo>
                      <a:pt x="318" y="582"/>
                      <a:pt x="318" y="582"/>
                      <a:pt x="318" y="582"/>
                    </a:cubicBezTo>
                    <a:lnTo>
                      <a:pt x="318" y="582"/>
                    </a:lnTo>
                    <a:cubicBezTo>
                      <a:pt x="371" y="605"/>
                      <a:pt x="371" y="605"/>
                      <a:pt x="371" y="605"/>
                    </a:cubicBezTo>
                    <a:cubicBezTo>
                      <a:pt x="371" y="441"/>
                      <a:pt x="371" y="441"/>
                      <a:pt x="371" y="441"/>
                    </a:cubicBezTo>
                    <a:cubicBezTo>
                      <a:pt x="351" y="272"/>
                      <a:pt x="351" y="272"/>
                      <a:pt x="351" y="272"/>
                    </a:cubicBezTo>
                    <a:cubicBezTo>
                      <a:pt x="30" y="136"/>
                      <a:pt x="30" y="136"/>
                      <a:pt x="30" y="136"/>
                    </a:cubicBezTo>
                    <a:lnTo>
                      <a:pt x="30" y="136"/>
                    </a:lnTo>
                    <a:cubicBezTo>
                      <a:pt x="323" y="31"/>
                      <a:pt x="323" y="31"/>
                      <a:pt x="323" y="31"/>
                    </a:cubicBezTo>
                    <a:cubicBezTo>
                      <a:pt x="318" y="0"/>
                      <a:pt x="318" y="0"/>
                      <a:pt x="318" y="0"/>
                    </a:cubicBez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2" name="Google Shape;1152;p40"/>
              <p:cNvSpPr/>
              <p:nvPr/>
            </p:nvSpPr>
            <p:spPr>
              <a:xfrm>
                <a:off x="919830" y="3714600"/>
                <a:ext cx="449640" cy="11160"/>
              </a:xfrm>
              <a:custGeom>
                <a:rect b="b" l="l" r="r" t="t"/>
                <a:pathLst>
                  <a:path extrusionOk="0" h="31" w="1249">
                    <a:moveTo>
                      <a:pt x="1208" y="0"/>
                    </a:moveTo>
                    <a:lnTo>
                      <a:pt x="1208" y="0"/>
                    </a:lnTo>
                    <a:cubicBezTo>
                      <a:pt x="1167" y="15"/>
                      <a:pt x="1167" y="15"/>
                      <a:pt x="1167" y="15"/>
                    </a:cubicBezTo>
                    <a:cubicBezTo>
                      <a:pt x="1208" y="31"/>
                      <a:pt x="1208" y="31"/>
                      <a:pt x="1208" y="31"/>
                    </a:cubicBezTo>
                    <a:cubicBezTo>
                      <a:pt x="1249" y="15"/>
                      <a:pt x="1249" y="15"/>
                      <a:pt x="1249" y="15"/>
                    </a:cubicBezTo>
                    <a:lnTo>
                      <a:pt x="1249" y="15"/>
                    </a:lnTo>
                    <a:lnTo>
                      <a:pt x="1249" y="15"/>
                    </a:lnTo>
                    <a:lnTo>
                      <a:pt x="1249" y="15"/>
                    </a:lnTo>
                    <a:cubicBezTo>
                      <a:pt x="1208" y="0"/>
                      <a:pt x="1208" y="0"/>
                      <a:pt x="1208" y="0"/>
                    </a:cubicBezTo>
                    <a:moveTo>
                      <a:pt x="41" y="0"/>
                    </a:moveTo>
                    <a:lnTo>
                      <a:pt x="41" y="0"/>
                    </a:lnTo>
                    <a:cubicBezTo>
                      <a:pt x="0" y="15"/>
                      <a:pt x="0" y="15"/>
                      <a:pt x="0" y="15"/>
                    </a:cubicBezTo>
                    <a:lnTo>
                      <a:pt x="0" y="15"/>
                    </a:lnTo>
                    <a:cubicBezTo>
                      <a:pt x="41" y="31"/>
                      <a:pt x="41" y="31"/>
                      <a:pt x="41" y="31"/>
                    </a:cubicBezTo>
                    <a:cubicBezTo>
                      <a:pt x="82" y="15"/>
                      <a:pt x="82" y="15"/>
                      <a:pt x="82" y="15"/>
                    </a:cubicBezTo>
                    <a:cubicBezTo>
                      <a:pt x="41" y="0"/>
                      <a:pt x="41" y="0"/>
                      <a:pt x="41" y="0"/>
                    </a:cubicBezTo>
                    <a:close/>
                  </a:path>
                </a:pathLst>
              </a:custGeom>
              <a:solidFill>
                <a:schemeClr val="accent4"/>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3" name="Google Shape;1153;p40"/>
              <p:cNvSpPr/>
              <p:nvPr/>
            </p:nvSpPr>
            <p:spPr>
              <a:xfrm>
                <a:off x="1227270" y="3660960"/>
                <a:ext cx="140400" cy="48240"/>
              </a:xfrm>
              <a:custGeom>
                <a:rect b="b" l="l" r="r" t="t"/>
                <a:pathLst>
                  <a:path extrusionOk="0" h="134" w="390">
                    <a:moveTo>
                      <a:pt x="49" y="13"/>
                    </a:moveTo>
                    <a:lnTo>
                      <a:pt x="49" y="16"/>
                    </a:lnTo>
                    <a:lnTo>
                      <a:pt x="390" y="134"/>
                    </a:lnTo>
                    <a:lnTo>
                      <a:pt x="49" y="13"/>
                    </a:lnTo>
                    <a:moveTo>
                      <a:pt x="13" y="0"/>
                    </a:moveTo>
                    <a:lnTo>
                      <a:pt x="0" y="0"/>
                    </a:lnTo>
                    <a:lnTo>
                      <a:pt x="21" y="8"/>
                    </a:lnTo>
                    <a:lnTo>
                      <a:pt x="21" y="3"/>
                    </a:lnTo>
                    <a:lnTo>
                      <a:pt x="13" y="0"/>
                    </a:lnTo>
                    <a:close/>
                  </a:path>
                </a:pathLst>
              </a:custGeom>
              <a:solidFill>
                <a:srgbClr val="F8A546"/>
              </a:solidFill>
              <a:ln>
                <a:noFill/>
              </a:ln>
            </p:spPr>
            <p:txBody>
              <a:bodyPr anchorCtr="1" anchor="ctr" bIns="3225" lIns="90000" spcFirstLastPara="1" rIns="90000" wrap="square" tIns="3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4" name="Google Shape;1154;p40"/>
              <p:cNvSpPr/>
              <p:nvPr/>
            </p:nvSpPr>
            <p:spPr>
              <a:xfrm>
                <a:off x="1244910" y="3665640"/>
                <a:ext cx="122760" cy="43560"/>
              </a:xfrm>
              <a:custGeom>
                <a:rect b="b" l="l" r="r" t="t"/>
                <a:pathLst>
                  <a:path extrusionOk="0" h="121" w="341">
                    <a:moveTo>
                      <a:pt x="0" y="0"/>
                    </a:moveTo>
                    <a:lnTo>
                      <a:pt x="0" y="3"/>
                    </a:lnTo>
                    <a:lnTo>
                      <a:pt x="341" y="121"/>
                    </a:lnTo>
                    <a:lnTo>
                      <a:pt x="0" y="0"/>
                    </a:lnTo>
                    <a:close/>
                  </a:path>
                </a:pathLst>
              </a:custGeom>
              <a:solidFill>
                <a:srgbClr val="F8A54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5" name="Google Shape;1155;p40"/>
              <p:cNvSpPr/>
              <p:nvPr/>
            </p:nvSpPr>
            <p:spPr>
              <a:xfrm>
                <a:off x="1227270" y="3660960"/>
                <a:ext cx="7560" cy="2880"/>
              </a:xfrm>
              <a:custGeom>
                <a:rect b="b" l="l" r="r" t="t"/>
                <a:pathLst>
                  <a:path extrusionOk="0" h="8" w="21">
                    <a:moveTo>
                      <a:pt x="13" y="0"/>
                    </a:moveTo>
                    <a:lnTo>
                      <a:pt x="0" y="0"/>
                    </a:lnTo>
                    <a:lnTo>
                      <a:pt x="21" y="8"/>
                    </a:lnTo>
                    <a:lnTo>
                      <a:pt x="21" y="3"/>
                    </a:lnTo>
                    <a:lnTo>
                      <a:pt x="13" y="0"/>
                    </a:lnTo>
                    <a:close/>
                  </a:path>
                </a:pathLst>
              </a:custGeom>
              <a:solidFill>
                <a:srgbClr val="F8A54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6" name="Google Shape;1156;p40"/>
              <p:cNvSpPr/>
              <p:nvPr/>
            </p:nvSpPr>
            <p:spPr>
              <a:xfrm>
                <a:off x="921630" y="3660960"/>
                <a:ext cx="446040" cy="97920"/>
              </a:xfrm>
              <a:custGeom>
                <a:rect b="b" l="l" r="r" t="t"/>
                <a:pathLst>
                  <a:path extrusionOk="0" h="272" w="1239">
                    <a:moveTo>
                      <a:pt x="341" y="70"/>
                    </a:moveTo>
                    <a:lnTo>
                      <a:pt x="77" y="164"/>
                    </a:lnTo>
                    <a:lnTo>
                      <a:pt x="341" y="259"/>
                    </a:lnTo>
                    <a:lnTo>
                      <a:pt x="341" y="70"/>
                    </a:lnTo>
                    <a:moveTo>
                      <a:pt x="898" y="70"/>
                    </a:moveTo>
                    <a:lnTo>
                      <a:pt x="898" y="259"/>
                    </a:lnTo>
                    <a:lnTo>
                      <a:pt x="1162" y="164"/>
                    </a:lnTo>
                    <a:lnTo>
                      <a:pt x="898" y="70"/>
                    </a:lnTo>
                    <a:moveTo>
                      <a:pt x="870" y="64"/>
                    </a:moveTo>
                    <a:lnTo>
                      <a:pt x="370" y="64"/>
                    </a:lnTo>
                    <a:lnTo>
                      <a:pt x="370" y="270"/>
                    </a:lnTo>
                    <a:lnTo>
                      <a:pt x="377" y="272"/>
                    </a:lnTo>
                    <a:lnTo>
                      <a:pt x="862" y="272"/>
                    </a:lnTo>
                    <a:lnTo>
                      <a:pt x="870" y="270"/>
                    </a:lnTo>
                    <a:lnTo>
                      <a:pt x="870" y="64"/>
                    </a:lnTo>
                    <a:moveTo>
                      <a:pt x="898" y="16"/>
                    </a:moveTo>
                    <a:lnTo>
                      <a:pt x="898" y="41"/>
                    </a:lnTo>
                    <a:lnTo>
                      <a:pt x="1203" y="149"/>
                    </a:lnTo>
                    <a:lnTo>
                      <a:pt x="1239" y="136"/>
                    </a:lnTo>
                    <a:lnTo>
                      <a:pt x="1239" y="134"/>
                    </a:lnTo>
                    <a:lnTo>
                      <a:pt x="898" y="16"/>
                    </a:lnTo>
                    <a:moveTo>
                      <a:pt x="341" y="13"/>
                    </a:moveTo>
                    <a:lnTo>
                      <a:pt x="0" y="134"/>
                    </a:lnTo>
                    <a:lnTo>
                      <a:pt x="0" y="136"/>
                    </a:lnTo>
                    <a:lnTo>
                      <a:pt x="36" y="149"/>
                    </a:lnTo>
                    <a:lnTo>
                      <a:pt x="341" y="41"/>
                    </a:lnTo>
                    <a:lnTo>
                      <a:pt x="341" y="13"/>
                    </a:lnTo>
                    <a:moveTo>
                      <a:pt x="849" y="0"/>
                    </a:moveTo>
                    <a:lnTo>
                      <a:pt x="377" y="0"/>
                    </a:lnTo>
                    <a:lnTo>
                      <a:pt x="370" y="3"/>
                    </a:lnTo>
                    <a:lnTo>
                      <a:pt x="370" y="36"/>
                    </a:lnTo>
                    <a:lnTo>
                      <a:pt x="870" y="36"/>
                    </a:lnTo>
                    <a:lnTo>
                      <a:pt x="870" y="8"/>
                    </a:lnTo>
                    <a:lnTo>
                      <a:pt x="849" y="0"/>
                    </a:lnTo>
                    <a:close/>
                  </a:path>
                </a:pathLst>
              </a:custGeom>
              <a:solidFill>
                <a:schemeClr val="accent4"/>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7" name="Google Shape;1157;p40"/>
              <p:cNvSpPr/>
              <p:nvPr/>
            </p:nvSpPr>
            <p:spPr>
              <a:xfrm>
                <a:off x="949350" y="3686160"/>
                <a:ext cx="95040" cy="68040"/>
              </a:xfrm>
              <a:custGeom>
                <a:rect b="b" l="l" r="r" t="t"/>
                <a:pathLst>
                  <a:path extrusionOk="0" h="189" w="264">
                    <a:moveTo>
                      <a:pt x="264" y="0"/>
                    </a:moveTo>
                    <a:lnTo>
                      <a:pt x="0" y="94"/>
                    </a:lnTo>
                    <a:lnTo>
                      <a:pt x="264" y="189"/>
                    </a:lnTo>
                    <a:lnTo>
                      <a:pt x="264" y="0"/>
                    </a:lnTo>
                    <a:close/>
                  </a:path>
                </a:pathLst>
              </a:custGeom>
              <a:solidFill>
                <a:srgbClr val="F28A39"/>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8" name="Google Shape;1158;p40"/>
              <p:cNvSpPr/>
              <p:nvPr/>
            </p:nvSpPr>
            <p:spPr>
              <a:xfrm>
                <a:off x="1244910" y="3686160"/>
                <a:ext cx="95040" cy="68040"/>
              </a:xfrm>
              <a:custGeom>
                <a:rect b="b" l="l" r="r" t="t"/>
                <a:pathLst>
                  <a:path extrusionOk="0" h="189" w="264">
                    <a:moveTo>
                      <a:pt x="0" y="0"/>
                    </a:moveTo>
                    <a:lnTo>
                      <a:pt x="0" y="189"/>
                    </a:lnTo>
                    <a:lnTo>
                      <a:pt x="264" y="94"/>
                    </a:lnTo>
                    <a:lnTo>
                      <a:pt x="0" y="0"/>
                    </a:lnTo>
                    <a:close/>
                  </a:path>
                </a:pathLst>
              </a:custGeom>
              <a:solidFill>
                <a:srgbClr val="F28A39"/>
              </a:solidFill>
              <a:ln>
                <a:noFill/>
              </a:ln>
            </p:spPr>
            <p:txBody>
              <a:bodyPr anchorCtr="1" anchor="ctr" bIns="23025" lIns="90000" spcFirstLastPara="1" rIns="90000" wrap="square" tIns="230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59" name="Google Shape;1159;p40"/>
              <p:cNvSpPr/>
              <p:nvPr/>
            </p:nvSpPr>
            <p:spPr>
              <a:xfrm>
                <a:off x="1244910" y="3666720"/>
                <a:ext cx="122760" cy="47880"/>
              </a:xfrm>
              <a:custGeom>
                <a:rect b="b" l="l" r="r" t="t"/>
                <a:pathLst>
                  <a:path extrusionOk="0" h="133" w="341">
                    <a:moveTo>
                      <a:pt x="0" y="0"/>
                    </a:moveTo>
                    <a:lnTo>
                      <a:pt x="0" y="25"/>
                    </a:lnTo>
                    <a:lnTo>
                      <a:pt x="305" y="133"/>
                    </a:lnTo>
                    <a:lnTo>
                      <a:pt x="341" y="120"/>
                    </a:lnTo>
                    <a:lnTo>
                      <a:pt x="341" y="118"/>
                    </a:lnTo>
                    <a:lnTo>
                      <a:pt x="0" y="0"/>
                    </a:lnTo>
                    <a:close/>
                  </a:path>
                </a:pathLst>
              </a:custGeom>
              <a:solidFill>
                <a:srgbClr val="F28A39"/>
              </a:solidFill>
              <a:ln>
                <a:noFill/>
              </a:ln>
            </p:spPr>
            <p:txBody>
              <a:bodyPr anchorCtr="1" anchor="ctr" bIns="2875" lIns="90000" spcFirstLastPara="1" rIns="90000" wrap="square" tIns="28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0" name="Google Shape;1160;p40"/>
              <p:cNvSpPr/>
              <p:nvPr/>
            </p:nvSpPr>
            <p:spPr>
              <a:xfrm>
                <a:off x="921630" y="3665640"/>
                <a:ext cx="122760" cy="48960"/>
              </a:xfrm>
              <a:custGeom>
                <a:rect b="b" l="l" r="r" t="t"/>
                <a:pathLst>
                  <a:path extrusionOk="0" h="136" w="341">
                    <a:moveTo>
                      <a:pt x="341" y="0"/>
                    </a:moveTo>
                    <a:lnTo>
                      <a:pt x="0" y="121"/>
                    </a:lnTo>
                    <a:lnTo>
                      <a:pt x="0" y="123"/>
                    </a:lnTo>
                    <a:lnTo>
                      <a:pt x="36" y="136"/>
                    </a:lnTo>
                    <a:lnTo>
                      <a:pt x="341" y="28"/>
                    </a:lnTo>
                    <a:lnTo>
                      <a:pt x="341" y="0"/>
                    </a:lnTo>
                    <a:close/>
                  </a:path>
                </a:pathLst>
              </a:custGeom>
              <a:solidFill>
                <a:srgbClr val="F28A39"/>
              </a:solidFill>
              <a:ln>
                <a:noFill/>
              </a:ln>
            </p:spPr>
            <p:txBody>
              <a:bodyPr anchorCtr="1" anchor="ctr" bIns="3950" lIns="90000" spcFirstLastPara="1" rIns="90000" wrap="square" tIns="39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1" name="Google Shape;1161;p40"/>
              <p:cNvSpPr/>
              <p:nvPr/>
            </p:nvSpPr>
            <p:spPr>
              <a:xfrm>
                <a:off x="1054830" y="3660960"/>
                <a:ext cx="180000" cy="12960"/>
              </a:xfrm>
              <a:custGeom>
                <a:rect b="b" l="l" r="r" t="t"/>
                <a:pathLst>
                  <a:path extrusionOk="0" h="36" w="500">
                    <a:moveTo>
                      <a:pt x="479" y="0"/>
                    </a:moveTo>
                    <a:lnTo>
                      <a:pt x="7" y="0"/>
                    </a:lnTo>
                    <a:lnTo>
                      <a:pt x="0" y="3"/>
                    </a:lnTo>
                    <a:lnTo>
                      <a:pt x="0" y="36"/>
                    </a:lnTo>
                    <a:lnTo>
                      <a:pt x="500" y="36"/>
                    </a:lnTo>
                    <a:lnTo>
                      <a:pt x="500" y="8"/>
                    </a:lnTo>
                    <a:lnTo>
                      <a:pt x="479" y="0"/>
                    </a:lnTo>
                    <a:close/>
                  </a:path>
                </a:pathLst>
              </a:custGeom>
              <a:solidFill>
                <a:srgbClr val="F28A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2" name="Google Shape;1162;p40"/>
              <p:cNvSpPr/>
              <p:nvPr/>
            </p:nvSpPr>
            <p:spPr>
              <a:xfrm>
                <a:off x="934590" y="3673920"/>
                <a:ext cx="420120" cy="46080"/>
              </a:xfrm>
              <a:custGeom>
                <a:rect b="b" l="l" r="r" t="t"/>
                <a:pathLst>
                  <a:path extrusionOk="0" h="128" w="1167">
                    <a:moveTo>
                      <a:pt x="305" y="5"/>
                    </a:moveTo>
                    <a:lnTo>
                      <a:pt x="0" y="113"/>
                    </a:lnTo>
                    <a:lnTo>
                      <a:pt x="41" y="128"/>
                    </a:lnTo>
                    <a:lnTo>
                      <a:pt x="305" y="34"/>
                    </a:lnTo>
                    <a:lnTo>
                      <a:pt x="305" y="5"/>
                    </a:lnTo>
                    <a:moveTo>
                      <a:pt x="862" y="5"/>
                    </a:moveTo>
                    <a:lnTo>
                      <a:pt x="862" y="34"/>
                    </a:lnTo>
                    <a:lnTo>
                      <a:pt x="1126" y="128"/>
                    </a:lnTo>
                    <a:lnTo>
                      <a:pt x="1167" y="113"/>
                    </a:lnTo>
                    <a:lnTo>
                      <a:pt x="862" y="5"/>
                    </a:lnTo>
                    <a:moveTo>
                      <a:pt x="834" y="0"/>
                    </a:moveTo>
                    <a:lnTo>
                      <a:pt x="334" y="0"/>
                    </a:lnTo>
                    <a:lnTo>
                      <a:pt x="334" y="28"/>
                    </a:lnTo>
                    <a:lnTo>
                      <a:pt x="834" y="28"/>
                    </a:lnTo>
                    <a:lnTo>
                      <a:pt x="834" y="0"/>
                    </a:lnTo>
                    <a:close/>
                  </a:path>
                </a:pathLst>
              </a:custGeom>
              <a:solidFill>
                <a:srgbClr val="F28A39"/>
              </a:solidFill>
              <a:ln>
                <a:noFill/>
              </a:ln>
            </p:spPr>
            <p:txBody>
              <a:bodyPr anchorCtr="1" anchor="ctr" bIns="1075" lIns="90000" spcFirstLastPara="1" rIns="90000" wrap="square" tIns="10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3" name="Google Shape;1163;p40"/>
              <p:cNvSpPr/>
              <p:nvPr/>
            </p:nvSpPr>
            <p:spPr>
              <a:xfrm>
                <a:off x="934590" y="3675720"/>
                <a:ext cx="109800" cy="44280"/>
              </a:xfrm>
              <a:custGeom>
                <a:rect b="b" l="l" r="r" t="t"/>
                <a:pathLst>
                  <a:path extrusionOk="0" h="123" w="305">
                    <a:moveTo>
                      <a:pt x="305" y="0"/>
                    </a:moveTo>
                    <a:lnTo>
                      <a:pt x="0" y="108"/>
                    </a:lnTo>
                    <a:lnTo>
                      <a:pt x="41" y="123"/>
                    </a:lnTo>
                    <a:lnTo>
                      <a:pt x="305" y="29"/>
                    </a:lnTo>
                    <a:lnTo>
                      <a:pt x="305" y="0"/>
                    </a:lnTo>
                    <a:close/>
                  </a:path>
                </a:pathLst>
              </a:custGeom>
              <a:solidFill>
                <a:srgbClr val="F28A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4" name="Google Shape;1164;p40"/>
              <p:cNvSpPr/>
              <p:nvPr/>
            </p:nvSpPr>
            <p:spPr>
              <a:xfrm>
                <a:off x="1244910" y="3675720"/>
                <a:ext cx="109800" cy="44280"/>
              </a:xfrm>
              <a:custGeom>
                <a:rect b="b" l="l" r="r" t="t"/>
                <a:pathLst>
                  <a:path extrusionOk="0" h="123" w="305">
                    <a:moveTo>
                      <a:pt x="0" y="0"/>
                    </a:moveTo>
                    <a:lnTo>
                      <a:pt x="0" y="29"/>
                    </a:lnTo>
                    <a:lnTo>
                      <a:pt x="264" y="123"/>
                    </a:lnTo>
                    <a:lnTo>
                      <a:pt x="305" y="108"/>
                    </a:lnTo>
                    <a:lnTo>
                      <a:pt x="0" y="0"/>
                    </a:lnTo>
                    <a:close/>
                  </a:path>
                </a:pathLst>
              </a:custGeom>
              <a:solidFill>
                <a:srgbClr val="F28A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5" name="Google Shape;1165;p40"/>
              <p:cNvSpPr/>
              <p:nvPr/>
            </p:nvSpPr>
            <p:spPr>
              <a:xfrm>
                <a:off x="1054830" y="3673920"/>
                <a:ext cx="180000" cy="10080"/>
              </a:xfrm>
              <a:custGeom>
                <a:rect b="b" l="l" r="r" t="t"/>
                <a:pathLst>
                  <a:path extrusionOk="0" h="28" w="500">
                    <a:moveTo>
                      <a:pt x="500" y="0"/>
                    </a:moveTo>
                    <a:lnTo>
                      <a:pt x="0" y="0"/>
                    </a:lnTo>
                    <a:lnTo>
                      <a:pt x="0" y="28"/>
                    </a:lnTo>
                    <a:lnTo>
                      <a:pt x="500" y="28"/>
                    </a:lnTo>
                    <a:lnTo>
                      <a:pt x="500" y="0"/>
                    </a:lnTo>
                    <a:close/>
                  </a:path>
                </a:pathLst>
              </a:custGeom>
              <a:solidFill>
                <a:srgbClr val="F28A39"/>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6" name="Google Shape;1166;p40"/>
              <p:cNvSpPr/>
              <p:nvPr/>
            </p:nvSpPr>
            <p:spPr>
              <a:xfrm>
                <a:off x="1244910" y="3240120"/>
                <a:ext cx="122760" cy="413640"/>
              </a:xfrm>
              <a:custGeom>
                <a:rect b="b" l="l" r="r" t="t"/>
                <a:pathLst>
                  <a:path extrusionOk="0" h="1149" w="341">
                    <a:moveTo>
                      <a:pt x="341" y="0"/>
                    </a:moveTo>
                    <a:lnTo>
                      <a:pt x="0" y="123"/>
                    </a:lnTo>
                    <a:lnTo>
                      <a:pt x="0" y="133"/>
                    </a:lnTo>
                    <a:lnTo>
                      <a:pt x="321" y="8"/>
                    </a:lnTo>
                    <a:lnTo>
                      <a:pt x="0" y="159"/>
                    </a:lnTo>
                    <a:lnTo>
                      <a:pt x="0" y="472"/>
                    </a:lnTo>
                    <a:lnTo>
                      <a:pt x="103" y="428"/>
                    </a:lnTo>
                    <a:lnTo>
                      <a:pt x="103" y="428"/>
                    </a:lnTo>
                    <a:lnTo>
                      <a:pt x="321" y="333"/>
                    </a:lnTo>
                    <a:lnTo>
                      <a:pt x="321" y="721"/>
                    </a:lnTo>
                    <a:lnTo>
                      <a:pt x="321" y="898"/>
                    </a:lnTo>
                    <a:lnTo>
                      <a:pt x="54" y="1013"/>
                    </a:lnTo>
                    <a:lnTo>
                      <a:pt x="0" y="1036"/>
                    </a:lnTo>
                    <a:lnTo>
                      <a:pt x="0" y="1064"/>
                    </a:lnTo>
                    <a:lnTo>
                      <a:pt x="341" y="1149"/>
                    </a:lnTo>
                    <a:lnTo>
                      <a:pt x="341" y="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7" name="Google Shape;1167;p40"/>
              <p:cNvSpPr/>
              <p:nvPr/>
            </p:nvSpPr>
            <p:spPr>
              <a:xfrm>
                <a:off x="921630" y="3191160"/>
                <a:ext cx="446040" cy="97920"/>
              </a:xfrm>
              <a:custGeom>
                <a:rect b="b" l="l" r="r" t="t"/>
                <a:pathLst>
                  <a:path extrusionOk="0" h="272" w="1239">
                    <a:moveTo>
                      <a:pt x="862" y="0"/>
                    </a:moveTo>
                    <a:lnTo>
                      <a:pt x="862" y="0"/>
                    </a:lnTo>
                    <a:cubicBezTo>
                      <a:pt x="377" y="0"/>
                      <a:pt x="377" y="0"/>
                      <a:pt x="377" y="0"/>
                    </a:cubicBezTo>
                    <a:cubicBezTo>
                      <a:pt x="293" y="31"/>
                      <a:pt x="293" y="31"/>
                      <a:pt x="293" y="31"/>
                    </a:cubicBezTo>
                    <a:cubicBezTo>
                      <a:pt x="0" y="136"/>
                      <a:pt x="0" y="136"/>
                      <a:pt x="0" y="136"/>
                    </a:cubicBezTo>
                    <a:lnTo>
                      <a:pt x="0" y="136"/>
                    </a:lnTo>
                    <a:cubicBezTo>
                      <a:pt x="341" y="259"/>
                      <a:pt x="341" y="259"/>
                      <a:pt x="341" y="259"/>
                    </a:cubicBezTo>
                    <a:cubicBezTo>
                      <a:pt x="341" y="238"/>
                      <a:pt x="341" y="238"/>
                      <a:pt x="341" y="238"/>
                    </a:cubicBezTo>
                    <a:cubicBezTo>
                      <a:pt x="318" y="231"/>
                      <a:pt x="318" y="231"/>
                      <a:pt x="318" y="231"/>
                    </a:cubicBezTo>
                    <a:cubicBezTo>
                      <a:pt x="326" y="223"/>
                      <a:pt x="334" y="218"/>
                      <a:pt x="341" y="213"/>
                    </a:cubicBezTo>
                    <a:cubicBezTo>
                      <a:pt x="341" y="87"/>
                      <a:pt x="341" y="87"/>
                      <a:pt x="341" y="87"/>
                    </a:cubicBezTo>
                    <a:cubicBezTo>
                      <a:pt x="295" y="120"/>
                      <a:pt x="247" y="154"/>
                      <a:pt x="200" y="187"/>
                    </a:cubicBezTo>
                    <a:cubicBezTo>
                      <a:pt x="57" y="136"/>
                      <a:pt x="57" y="136"/>
                      <a:pt x="57" y="136"/>
                    </a:cubicBezTo>
                    <a:cubicBezTo>
                      <a:pt x="341" y="33"/>
                      <a:pt x="341" y="33"/>
                      <a:pt x="341" y="33"/>
                    </a:cubicBezTo>
                    <a:cubicBezTo>
                      <a:pt x="341" y="31"/>
                      <a:pt x="341" y="31"/>
                      <a:pt x="341" y="31"/>
                    </a:cubicBezTo>
                    <a:cubicBezTo>
                      <a:pt x="341" y="23"/>
                      <a:pt x="349" y="15"/>
                      <a:pt x="357" y="15"/>
                    </a:cubicBezTo>
                    <a:cubicBezTo>
                      <a:pt x="362" y="15"/>
                      <a:pt x="367" y="20"/>
                      <a:pt x="370" y="26"/>
                    </a:cubicBezTo>
                    <a:cubicBezTo>
                      <a:pt x="380" y="20"/>
                      <a:pt x="380" y="20"/>
                      <a:pt x="380" y="20"/>
                    </a:cubicBezTo>
                    <a:cubicBezTo>
                      <a:pt x="447" y="20"/>
                      <a:pt x="447" y="20"/>
                      <a:pt x="447" y="20"/>
                    </a:cubicBezTo>
                    <a:lnTo>
                      <a:pt x="447" y="20"/>
                    </a:lnTo>
                    <a:cubicBezTo>
                      <a:pt x="439" y="26"/>
                      <a:pt x="431" y="31"/>
                      <a:pt x="423" y="33"/>
                    </a:cubicBezTo>
                    <a:cubicBezTo>
                      <a:pt x="405" y="46"/>
                      <a:pt x="388" y="56"/>
                      <a:pt x="370" y="69"/>
                    </a:cubicBezTo>
                    <a:cubicBezTo>
                      <a:pt x="370" y="195"/>
                      <a:pt x="370" y="195"/>
                      <a:pt x="370" y="195"/>
                    </a:cubicBezTo>
                    <a:cubicBezTo>
                      <a:pt x="398" y="174"/>
                      <a:pt x="426" y="156"/>
                      <a:pt x="457" y="138"/>
                    </a:cubicBezTo>
                    <a:cubicBezTo>
                      <a:pt x="493" y="115"/>
                      <a:pt x="529" y="92"/>
                      <a:pt x="567" y="67"/>
                    </a:cubicBezTo>
                    <a:lnTo>
                      <a:pt x="567" y="67"/>
                    </a:lnTo>
                    <a:lnTo>
                      <a:pt x="567" y="67"/>
                    </a:lnTo>
                    <a:cubicBezTo>
                      <a:pt x="511" y="126"/>
                      <a:pt x="462" y="190"/>
                      <a:pt x="413" y="251"/>
                    </a:cubicBezTo>
                    <a:cubicBezTo>
                      <a:pt x="380" y="251"/>
                      <a:pt x="380" y="251"/>
                      <a:pt x="380" y="251"/>
                    </a:cubicBezTo>
                    <a:cubicBezTo>
                      <a:pt x="370" y="249"/>
                      <a:pt x="370" y="249"/>
                      <a:pt x="370" y="249"/>
                    </a:cubicBezTo>
                    <a:cubicBezTo>
                      <a:pt x="370" y="269"/>
                      <a:pt x="370" y="269"/>
                      <a:pt x="370" y="269"/>
                    </a:cubicBezTo>
                    <a:cubicBezTo>
                      <a:pt x="377" y="272"/>
                      <a:pt x="377" y="272"/>
                      <a:pt x="377" y="272"/>
                    </a:cubicBezTo>
                    <a:cubicBezTo>
                      <a:pt x="862" y="272"/>
                      <a:pt x="862" y="272"/>
                      <a:pt x="862" y="272"/>
                    </a:cubicBezTo>
                    <a:cubicBezTo>
                      <a:pt x="870" y="269"/>
                      <a:pt x="870" y="269"/>
                      <a:pt x="870" y="269"/>
                    </a:cubicBezTo>
                    <a:cubicBezTo>
                      <a:pt x="870" y="249"/>
                      <a:pt x="870" y="249"/>
                      <a:pt x="870" y="249"/>
                    </a:cubicBezTo>
                    <a:cubicBezTo>
                      <a:pt x="859" y="251"/>
                      <a:pt x="859" y="251"/>
                      <a:pt x="859" y="251"/>
                    </a:cubicBezTo>
                    <a:cubicBezTo>
                      <a:pt x="811" y="251"/>
                      <a:pt x="811" y="251"/>
                      <a:pt x="811" y="251"/>
                    </a:cubicBezTo>
                    <a:cubicBezTo>
                      <a:pt x="829" y="233"/>
                      <a:pt x="849" y="215"/>
                      <a:pt x="870" y="200"/>
                    </a:cubicBezTo>
                    <a:cubicBezTo>
                      <a:pt x="870" y="64"/>
                      <a:pt x="870" y="64"/>
                      <a:pt x="870" y="64"/>
                    </a:cubicBezTo>
                    <a:cubicBezTo>
                      <a:pt x="831" y="98"/>
                      <a:pt x="795" y="128"/>
                      <a:pt x="757" y="159"/>
                    </a:cubicBezTo>
                    <a:cubicBezTo>
                      <a:pt x="724" y="190"/>
                      <a:pt x="690" y="221"/>
                      <a:pt x="654" y="251"/>
                    </a:cubicBezTo>
                    <a:cubicBezTo>
                      <a:pt x="544" y="251"/>
                      <a:pt x="544" y="251"/>
                      <a:pt x="544" y="251"/>
                    </a:cubicBezTo>
                    <a:cubicBezTo>
                      <a:pt x="588" y="200"/>
                      <a:pt x="631" y="146"/>
                      <a:pt x="680" y="98"/>
                    </a:cubicBezTo>
                    <a:cubicBezTo>
                      <a:pt x="708" y="69"/>
                      <a:pt x="742" y="46"/>
                      <a:pt x="772" y="20"/>
                    </a:cubicBezTo>
                    <a:cubicBezTo>
                      <a:pt x="859" y="20"/>
                      <a:pt x="859" y="20"/>
                      <a:pt x="859" y="20"/>
                    </a:cubicBezTo>
                    <a:cubicBezTo>
                      <a:pt x="870" y="26"/>
                      <a:pt x="870" y="26"/>
                      <a:pt x="870" y="26"/>
                    </a:cubicBezTo>
                    <a:cubicBezTo>
                      <a:pt x="872" y="20"/>
                      <a:pt x="877" y="15"/>
                      <a:pt x="883" y="15"/>
                    </a:cubicBezTo>
                    <a:cubicBezTo>
                      <a:pt x="890" y="15"/>
                      <a:pt x="898" y="23"/>
                      <a:pt x="898" y="31"/>
                    </a:cubicBezTo>
                    <a:cubicBezTo>
                      <a:pt x="898" y="33"/>
                      <a:pt x="898" y="33"/>
                      <a:pt x="898" y="33"/>
                    </a:cubicBezTo>
                    <a:cubicBezTo>
                      <a:pt x="906" y="36"/>
                      <a:pt x="906" y="36"/>
                      <a:pt x="906" y="36"/>
                    </a:cubicBezTo>
                    <a:cubicBezTo>
                      <a:pt x="903" y="38"/>
                      <a:pt x="901" y="41"/>
                      <a:pt x="898" y="44"/>
                    </a:cubicBezTo>
                    <a:cubicBezTo>
                      <a:pt x="898" y="174"/>
                      <a:pt x="898" y="174"/>
                      <a:pt x="898" y="174"/>
                    </a:cubicBezTo>
                    <a:cubicBezTo>
                      <a:pt x="936" y="141"/>
                      <a:pt x="977" y="108"/>
                      <a:pt x="1018" y="77"/>
                    </a:cubicBezTo>
                    <a:cubicBezTo>
                      <a:pt x="1180" y="136"/>
                      <a:pt x="1180" y="136"/>
                      <a:pt x="1180" y="136"/>
                    </a:cubicBezTo>
                    <a:cubicBezTo>
                      <a:pt x="898" y="238"/>
                      <a:pt x="898" y="238"/>
                      <a:pt x="898" y="238"/>
                    </a:cubicBezTo>
                    <a:cubicBezTo>
                      <a:pt x="898" y="259"/>
                      <a:pt x="898" y="259"/>
                      <a:pt x="898" y="259"/>
                    </a:cubicBezTo>
                    <a:cubicBezTo>
                      <a:pt x="1239" y="136"/>
                      <a:pt x="1239" y="136"/>
                      <a:pt x="1239" y="136"/>
                    </a:cubicBezTo>
                    <a:lnTo>
                      <a:pt x="1239" y="136"/>
                    </a:lnTo>
                    <a:cubicBezTo>
                      <a:pt x="862" y="0"/>
                      <a:pt x="862" y="0"/>
                      <a:pt x="862" y="0"/>
                    </a:cubicBezTo>
                    <a:close/>
                  </a:path>
                </a:pathLst>
              </a:custGeom>
              <a:solidFill>
                <a:srgbClr val="FFE05E">
                  <a:alpha val="38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8" name="Google Shape;1168;p40"/>
              <p:cNvSpPr/>
              <p:nvPr/>
            </p:nvSpPr>
            <p:spPr>
              <a:xfrm>
                <a:off x="1036110" y="3215280"/>
                <a:ext cx="89640" cy="66240"/>
              </a:xfrm>
              <a:custGeom>
                <a:rect b="b" l="l" r="r" t="t"/>
                <a:pathLst>
                  <a:path extrusionOk="0" h="184" w="249">
                    <a:moveTo>
                      <a:pt x="23" y="146"/>
                    </a:moveTo>
                    <a:lnTo>
                      <a:pt x="23" y="146"/>
                    </a:lnTo>
                    <a:cubicBezTo>
                      <a:pt x="16" y="151"/>
                      <a:pt x="8" y="156"/>
                      <a:pt x="0" y="164"/>
                    </a:cubicBezTo>
                    <a:cubicBezTo>
                      <a:pt x="23" y="171"/>
                      <a:pt x="23" y="171"/>
                      <a:pt x="23" y="171"/>
                    </a:cubicBezTo>
                    <a:cubicBezTo>
                      <a:pt x="23" y="146"/>
                      <a:pt x="23" y="146"/>
                      <a:pt x="23" y="146"/>
                    </a:cubicBezTo>
                    <a:moveTo>
                      <a:pt x="249" y="0"/>
                    </a:moveTo>
                    <a:lnTo>
                      <a:pt x="249" y="0"/>
                    </a:lnTo>
                    <a:cubicBezTo>
                      <a:pt x="211" y="25"/>
                      <a:pt x="175" y="48"/>
                      <a:pt x="139" y="71"/>
                    </a:cubicBezTo>
                    <a:cubicBezTo>
                      <a:pt x="108" y="89"/>
                      <a:pt x="80" y="107"/>
                      <a:pt x="52" y="128"/>
                    </a:cubicBezTo>
                    <a:cubicBezTo>
                      <a:pt x="52" y="182"/>
                      <a:pt x="52" y="182"/>
                      <a:pt x="52" y="182"/>
                    </a:cubicBezTo>
                    <a:cubicBezTo>
                      <a:pt x="62" y="184"/>
                      <a:pt x="62" y="184"/>
                      <a:pt x="62" y="184"/>
                    </a:cubicBezTo>
                    <a:cubicBezTo>
                      <a:pt x="95" y="184"/>
                      <a:pt x="95" y="184"/>
                      <a:pt x="95" y="184"/>
                    </a:cubicBezTo>
                    <a:cubicBezTo>
                      <a:pt x="144" y="123"/>
                      <a:pt x="193" y="59"/>
                      <a:pt x="249" y="0"/>
                    </a:cubicBezTo>
                    <a:close/>
                  </a:path>
                </a:pathLst>
              </a:custGeom>
              <a:solidFill>
                <a:schemeClr val="accent5"/>
              </a:solidFill>
              <a:ln>
                <a:noFill/>
              </a:ln>
            </p:spPr>
            <p:txBody>
              <a:bodyPr anchorCtr="1" anchor="ctr" bIns="21225" lIns="90000" spcFirstLastPara="1" rIns="90000" wrap="square" tIns="212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69" name="Google Shape;1169;p40"/>
              <p:cNvSpPr/>
              <p:nvPr/>
            </p:nvSpPr>
            <p:spPr>
              <a:xfrm>
                <a:off x="1117470" y="3198360"/>
                <a:ext cx="130320" cy="83160"/>
              </a:xfrm>
              <a:custGeom>
                <a:rect b="b" l="l" r="r" t="t"/>
                <a:pathLst>
                  <a:path extrusionOk="0" h="231" w="362">
                    <a:moveTo>
                      <a:pt x="354" y="13"/>
                    </a:moveTo>
                    <a:lnTo>
                      <a:pt x="354" y="13"/>
                    </a:lnTo>
                    <a:cubicBezTo>
                      <a:pt x="354" y="24"/>
                      <a:pt x="354" y="24"/>
                      <a:pt x="354" y="24"/>
                    </a:cubicBezTo>
                    <a:cubicBezTo>
                      <a:pt x="357" y="21"/>
                      <a:pt x="359" y="18"/>
                      <a:pt x="362" y="16"/>
                    </a:cubicBezTo>
                    <a:cubicBezTo>
                      <a:pt x="354" y="13"/>
                      <a:pt x="354" y="13"/>
                      <a:pt x="354" y="13"/>
                    </a:cubicBezTo>
                    <a:moveTo>
                      <a:pt x="315" y="0"/>
                    </a:moveTo>
                    <a:lnTo>
                      <a:pt x="315" y="0"/>
                    </a:lnTo>
                    <a:cubicBezTo>
                      <a:pt x="228" y="0"/>
                      <a:pt x="228" y="0"/>
                      <a:pt x="228" y="0"/>
                    </a:cubicBezTo>
                    <a:cubicBezTo>
                      <a:pt x="198" y="26"/>
                      <a:pt x="164" y="49"/>
                      <a:pt x="136" y="78"/>
                    </a:cubicBezTo>
                    <a:cubicBezTo>
                      <a:pt x="87" y="126"/>
                      <a:pt x="44" y="180"/>
                      <a:pt x="0" y="231"/>
                    </a:cubicBezTo>
                    <a:cubicBezTo>
                      <a:pt x="110" y="231"/>
                      <a:pt x="110" y="231"/>
                      <a:pt x="110" y="231"/>
                    </a:cubicBezTo>
                    <a:cubicBezTo>
                      <a:pt x="146" y="201"/>
                      <a:pt x="180" y="170"/>
                      <a:pt x="213" y="139"/>
                    </a:cubicBezTo>
                    <a:cubicBezTo>
                      <a:pt x="251" y="108"/>
                      <a:pt x="287" y="78"/>
                      <a:pt x="326" y="44"/>
                    </a:cubicBezTo>
                    <a:cubicBezTo>
                      <a:pt x="326" y="11"/>
                      <a:pt x="326" y="11"/>
                      <a:pt x="326" y="11"/>
                    </a:cubicBezTo>
                    <a:cubicBezTo>
                      <a:pt x="326" y="8"/>
                      <a:pt x="326" y="6"/>
                      <a:pt x="326" y="6"/>
                    </a:cubicBezTo>
                    <a:cubicBezTo>
                      <a:pt x="315" y="0"/>
                      <a:pt x="315" y="0"/>
                      <a:pt x="315" y="0"/>
                    </a:cubicBezTo>
                    <a:close/>
                  </a:path>
                </a:pathLst>
              </a:custGeom>
              <a:solidFill>
                <a:schemeClr val="accent5"/>
              </a:solidFill>
              <a:ln>
                <a:noFill/>
              </a:ln>
            </p:spPr>
            <p:txBody>
              <a:bodyPr anchorCtr="1" anchor="ctr" bIns="38150" lIns="90000" spcFirstLastPara="1" rIns="90000" wrap="square" tIns="38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0" name="Google Shape;1170;p40"/>
              <p:cNvSpPr/>
              <p:nvPr/>
            </p:nvSpPr>
            <p:spPr>
              <a:xfrm>
                <a:off x="1213590" y="3218880"/>
                <a:ext cx="132840" cy="62640"/>
              </a:xfrm>
              <a:custGeom>
                <a:rect b="b" l="l" r="r" t="t"/>
                <a:pathLst>
                  <a:path extrusionOk="0" h="174" w="369">
                    <a:moveTo>
                      <a:pt x="59" y="123"/>
                    </a:moveTo>
                    <a:lnTo>
                      <a:pt x="59" y="123"/>
                    </a:lnTo>
                    <a:cubicBezTo>
                      <a:pt x="38" y="138"/>
                      <a:pt x="18" y="156"/>
                      <a:pt x="0" y="174"/>
                    </a:cubicBezTo>
                    <a:cubicBezTo>
                      <a:pt x="48" y="174"/>
                      <a:pt x="48" y="174"/>
                      <a:pt x="48" y="174"/>
                    </a:cubicBezTo>
                    <a:cubicBezTo>
                      <a:pt x="59" y="172"/>
                      <a:pt x="59" y="172"/>
                      <a:pt x="59" y="172"/>
                    </a:cubicBezTo>
                    <a:cubicBezTo>
                      <a:pt x="59" y="123"/>
                      <a:pt x="59" y="123"/>
                      <a:pt x="59" y="123"/>
                    </a:cubicBezTo>
                    <a:moveTo>
                      <a:pt x="207" y="0"/>
                    </a:moveTo>
                    <a:lnTo>
                      <a:pt x="207" y="0"/>
                    </a:lnTo>
                    <a:cubicBezTo>
                      <a:pt x="166" y="31"/>
                      <a:pt x="125" y="64"/>
                      <a:pt x="87" y="97"/>
                    </a:cubicBezTo>
                    <a:cubicBezTo>
                      <a:pt x="87" y="161"/>
                      <a:pt x="87" y="161"/>
                      <a:pt x="87" y="161"/>
                    </a:cubicBezTo>
                    <a:cubicBezTo>
                      <a:pt x="369" y="59"/>
                      <a:pt x="369" y="59"/>
                      <a:pt x="369" y="59"/>
                    </a:cubicBezTo>
                    <a:cubicBezTo>
                      <a:pt x="207" y="0"/>
                      <a:pt x="207" y="0"/>
                      <a:pt x="207" y="0"/>
                    </a:cubicBezTo>
                    <a:close/>
                  </a:path>
                </a:pathLst>
              </a:custGeom>
              <a:solidFill>
                <a:schemeClr val="accent5"/>
              </a:solidFill>
              <a:ln>
                <a:noFill/>
              </a:ln>
            </p:spPr>
            <p:txBody>
              <a:bodyPr anchorCtr="1" anchor="ctr" bIns="17625" lIns="90000" spcFirstLastPara="1" rIns="90000" wrap="square" tIns="17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1" name="Google Shape;1171;p40"/>
              <p:cNvSpPr/>
              <p:nvPr/>
            </p:nvSpPr>
            <p:spPr>
              <a:xfrm>
                <a:off x="942150" y="3198360"/>
                <a:ext cx="140400" cy="60120"/>
              </a:xfrm>
              <a:custGeom>
                <a:rect b="b" l="l" r="r" t="t"/>
                <a:pathLst>
                  <a:path extrusionOk="0" h="167" w="390">
                    <a:moveTo>
                      <a:pt x="284" y="13"/>
                    </a:moveTo>
                    <a:lnTo>
                      <a:pt x="284" y="13"/>
                    </a:lnTo>
                    <a:cubicBezTo>
                      <a:pt x="0" y="116"/>
                      <a:pt x="0" y="116"/>
                      <a:pt x="0" y="116"/>
                    </a:cubicBezTo>
                    <a:cubicBezTo>
                      <a:pt x="143" y="167"/>
                      <a:pt x="143" y="167"/>
                      <a:pt x="143" y="167"/>
                    </a:cubicBezTo>
                    <a:cubicBezTo>
                      <a:pt x="190" y="134"/>
                      <a:pt x="238" y="100"/>
                      <a:pt x="284" y="67"/>
                    </a:cubicBezTo>
                    <a:cubicBezTo>
                      <a:pt x="284" y="13"/>
                      <a:pt x="284" y="13"/>
                      <a:pt x="284" y="13"/>
                    </a:cubicBezTo>
                    <a:moveTo>
                      <a:pt x="390" y="0"/>
                    </a:moveTo>
                    <a:lnTo>
                      <a:pt x="390" y="0"/>
                    </a:lnTo>
                    <a:cubicBezTo>
                      <a:pt x="323" y="0"/>
                      <a:pt x="323" y="0"/>
                      <a:pt x="323" y="0"/>
                    </a:cubicBezTo>
                    <a:cubicBezTo>
                      <a:pt x="313" y="6"/>
                      <a:pt x="313" y="6"/>
                      <a:pt x="313" y="6"/>
                    </a:cubicBezTo>
                    <a:cubicBezTo>
                      <a:pt x="313" y="6"/>
                      <a:pt x="313" y="8"/>
                      <a:pt x="313" y="11"/>
                    </a:cubicBezTo>
                    <a:cubicBezTo>
                      <a:pt x="313" y="49"/>
                      <a:pt x="313" y="49"/>
                      <a:pt x="313" y="49"/>
                    </a:cubicBezTo>
                    <a:cubicBezTo>
                      <a:pt x="331" y="36"/>
                      <a:pt x="348" y="26"/>
                      <a:pt x="366" y="13"/>
                    </a:cubicBezTo>
                    <a:cubicBezTo>
                      <a:pt x="374" y="11"/>
                      <a:pt x="382" y="6"/>
                      <a:pt x="390" y="0"/>
                    </a:cubicBezTo>
                    <a:close/>
                  </a:path>
                </a:pathLst>
              </a:custGeom>
              <a:solidFill>
                <a:schemeClr val="accent5"/>
              </a:solidFill>
              <a:ln>
                <a:noFill/>
              </a:ln>
            </p:spPr>
            <p:txBody>
              <a:bodyPr anchorCtr="1" anchor="ctr" bIns="15100" lIns="90000" spcFirstLastPara="1" rIns="90000" wrap="square" tIns="15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2" name="Google Shape;1172;p40"/>
              <p:cNvSpPr/>
              <p:nvPr/>
            </p:nvSpPr>
            <p:spPr>
              <a:xfrm>
                <a:off x="921630" y="3240120"/>
                <a:ext cx="438840" cy="60120"/>
              </a:xfrm>
              <a:custGeom>
                <a:rect b="b" l="l" r="r" t="t"/>
                <a:pathLst>
                  <a:path extrusionOk="0" h="167" w="1219">
                    <a:moveTo>
                      <a:pt x="370" y="133"/>
                    </a:moveTo>
                    <a:lnTo>
                      <a:pt x="370" y="151"/>
                    </a:lnTo>
                    <a:lnTo>
                      <a:pt x="870" y="167"/>
                    </a:lnTo>
                    <a:lnTo>
                      <a:pt x="870" y="136"/>
                    </a:lnTo>
                    <a:lnTo>
                      <a:pt x="862" y="136"/>
                    </a:lnTo>
                    <a:lnTo>
                      <a:pt x="377" y="136"/>
                    </a:lnTo>
                    <a:lnTo>
                      <a:pt x="370" y="133"/>
                    </a:lnTo>
                    <a:moveTo>
                      <a:pt x="1219" y="8"/>
                    </a:moveTo>
                    <a:lnTo>
                      <a:pt x="898" y="133"/>
                    </a:lnTo>
                    <a:lnTo>
                      <a:pt x="898" y="159"/>
                    </a:lnTo>
                    <a:lnTo>
                      <a:pt x="1219" y="8"/>
                    </a:lnTo>
                    <a:moveTo>
                      <a:pt x="0" y="0"/>
                    </a:moveTo>
                    <a:lnTo>
                      <a:pt x="0" y="0"/>
                    </a:lnTo>
                    <a:lnTo>
                      <a:pt x="321" y="136"/>
                    </a:lnTo>
                    <a:lnTo>
                      <a:pt x="341" y="143"/>
                    </a:lnTo>
                    <a:lnTo>
                      <a:pt x="341" y="123"/>
                    </a:lnTo>
                    <a:lnTo>
                      <a:pt x="0" y="0"/>
                    </a:lnTo>
                    <a:close/>
                  </a:path>
                </a:pathLst>
              </a:custGeom>
              <a:solidFill>
                <a:srgbClr val="FFFF89"/>
              </a:solidFill>
              <a:ln>
                <a:noFill/>
              </a:ln>
            </p:spPr>
            <p:txBody>
              <a:bodyPr anchorCtr="1" anchor="ctr" bIns="15100" lIns="90000" spcFirstLastPara="1" rIns="90000" wrap="square" tIns="151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3" name="Google Shape;1173;p40"/>
              <p:cNvSpPr/>
              <p:nvPr/>
            </p:nvSpPr>
            <p:spPr>
              <a:xfrm>
                <a:off x="1054830" y="3288000"/>
                <a:ext cx="180000" cy="12240"/>
              </a:xfrm>
              <a:custGeom>
                <a:rect b="b" l="l" r="r" t="t"/>
                <a:pathLst>
                  <a:path extrusionOk="0" h="34" w="500">
                    <a:moveTo>
                      <a:pt x="0" y="0"/>
                    </a:moveTo>
                    <a:lnTo>
                      <a:pt x="0" y="18"/>
                    </a:lnTo>
                    <a:lnTo>
                      <a:pt x="500" y="34"/>
                    </a:lnTo>
                    <a:lnTo>
                      <a:pt x="500" y="3"/>
                    </a:lnTo>
                    <a:lnTo>
                      <a:pt x="492" y="3"/>
                    </a:lnTo>
                    <a:lnTo>
                      <a:pt x="7" y="3"/>
                    </a:lnTo>
                    <a:lnTo>
                      <a:pt x="0" y="0"/>
                    </a:lnTo>
                    <a:close/>
                  </a:path>
                </a:pathLst>
              </a:custGeom>
              <a:solidFill>
                <a:schemeClr val="accent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4" name="Google Shape;1174;p40"/>
              <p:cNvSpPr/>
              <p:nvPr/>
            </p:nvSpPr>
            <p:spPr>
              <a:xfrm>
                <a:off x="1244910" y="3243000"/>
                <a:ext cx="115560" cy="54360"/>
              </a:xfrm>
              <a:custGeom>
                <a:rect b="b" l="l" r="r" t="t"/>
                <a:pathLst>
                  <a:path extrusionOk="0" h="151" w="321">
                    <a:moveTo>
                      <a:pt x="321" y="0"/>
                    </a:moveTo>
                    <a:lnTo>
                      <a:pt x="0" y="125"/>
                    </a:lnTo>
                    <a:lnTo>
                      <a:pt x="0" y="151"/>
                    </a:lnTo>
                    <a:lnTo>
                      <a:pt x="321" y="0"/>
                    </a:lnTo>
                    <a:close/>
                  </a:path>
                </a:pathLst>
              </a:custGeom>
              <a:solidFill>
                <a:schemeClr val="accent5"/>
              </a:solidFill>
              <a:ln>
                <a:noFill/>
              </a:ln>
            </p:spPr>
            <p:txBody>
              <a:bodyPr anchorCtr="1" anchor="ctr" bIns="9350" lIns="90000" spcFirstLastPara="1" rIns="90000" wrap="square" tIns="93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5" name="Google Shape;1175;p40"/>
              <p:cNvSpPr/>
              <p:nvPr/>
            </p:nvSpPr>
            <p:spPr>
              <a:xfrm>
                <a:off x="921630" y="3240120"/>
                <a:ext cx="122760" cy="51480"/>
              </a:xfrm>
              <a:custGeom>
                <a:rect b="b" l="l" r="r" t="t"/>
                <a:pathLst>
                  <a:path extrusionOk="0" h="143" w="341">
                    <a:moveTo>
                      <a:pt x="0" y="0"/>
                    </a:moveTo>
                    <a:lnTo>
                      <a:pt x="0" y="0"/>
                    </a:lnTo>
                    <a:lnTo>
                      <a:pt x="321" y="136"/>
                    </a:lnTo>
                    <a:lnTo>
                      <a:pt x="341" y="143"/>
                    </a:lnTo>
                    <a:lnTo>
                      <a:pt x="341" y="123"/>
                    </a:lnTo>
                    <a:lnTo>
                      <a:pt x="0" y="0"/>
                    </a:lnTo>
                    <a:close/>
                  </a:path>
                </a:pathLst>
              </a:custGeom>
              <a:solidFill>
                <a:schemeClr val="accent5"/>
              </a:solidFill>
              <a:ln>
                <a:noFill/>
              </a:ln>
            </p:spPr>
            <p:txBody>
              <a:bodyPr anchorCtr="1" anchor="ctr" bIns="6475" lIns="90000" spcFirstLastPara="1" rIns="90000" wrap="square" tIns="6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6" name="Google Shape;1176;p40"/>
              <p:cNvSpPr/>
              <p:nvPr/>
            </p:nvSpPr>
            <p:spPr>
              <a:xfrm>
                <a:off x="872670" y="3135360"/>
                <a:ext cx="544320" cy="71640"/>
              </a:xfrm>
              <a:custGeom>
                <a:rect b="b" l="l" r="r" t="t"/>
                <a:pathLst>
                  <a:path extrusionOk="0" h="199" w="1512">
                    <a:moveTo>
                      <a:pt x="1493" y="1"/>
                    </a:moveTo>
                    <a:lnTo>
                      <a:pt x="1493" y="1"/>
                    </a:lnTo>
                    <a:cubicBezTo>
                      <a:pt x="1016" y="170"/>
                      <a:pt x="1016" y="170"/>
                      <a:pt x="1016" y="170"/>
                    </a:cubicBezTo>
                    <a:cubicBezTo>
                      <a:pt x="495" y="170"/>
                      <a:pt x="495" y="170"/>
                      <a:pt x="495" y="170"/>
                    </a:cubicBezTo>
                    <a:cubicBezTo>
                      <a:pt x="18" y="1"/>
                      <a:pt x="18" y="1"/>
                      <a:pt x="18" y="1"/>
                    </a:cubicBezTo>
                    <a:cubicBezTo>
                      <a:pt x="11" y="-2"/>
                      <a:pt x="3" y="1"/>
                      <a:pt x="1" y="9"/>
                    </a:cubicBezTo>
                    <a:cubicBezTo>
                      <a:pt x="-2" y="16"/>
                      <a:pt x="1" y="24"/>
                      <a:pt x="8" y="27"/>
                    </a:cubicBezTo>
                    <a:cubicBezTo>
                      <a:pt x="488" y="199"/>
                      <a:pt x="488" y="199"/>
                      <a:pt x="488" y="199"/>
                    </a:cubicBezTo>
                    <a:cubicBezTo>
                      <a:pt x="488" y="199"/>
                      <a:pt x="490" y="199"/>
                      <a:pt x="493" y="199"/>
                    </a:cubicBezTo>
                    <a:cubicBezTo>
                      <a:pt x="1019" y="199"/>
                      <a:pt x="1019" y="199"/>
                      <a:pt x="1019" y="199"/>
                    </a:cubicBezTo>
                    <a:cubicBezTo>
                      <a:pt x="1021" y="199"/>
                      <a:pt x="1024" y="199"/>
                      <a:pt x="1024" y="199"/>
                    </a:cubicBezTo>
                    <a:cubicBezTo>
                      <a:pt x="1503" y="27"/>
                      <a:pt x="1503" y="27"/>
                      <a:pt x="1503" y="27"/>
                    </a:cubicBezTo>
                    <a:cubicBezTo>
                      <a:pt x="1511" y="24"/>
                      <a:pt x="1513" y="16"/>
                      <a:pt x="1511" y="9"/>
                    </a:cubicBezTo>
                    <a:cubicBezTo>
                      <a:pt x="1509" y="1"/>
                      <a:pt x="1501" y="-2"/>
                      <a:pt x="1493" y="1"/>
                    </a:cubicBezTo>
                    <a:close/>
                  </a:path>
                </a:pathLst>
              </a:custGeom>
              <a:solidFill>
                <a:schemeClr val="accent2"/>
              </a:solidFill>
              <a:ln>
                <a:noFill/>
              </a:ln>
            </p:spPr>
            <p:txBody>
              <a:bodyPr anchorCtr="1" anchor="ctr" bIns="26625" lIns="90000" spcFirstLastPara="1" rIns="90000" wrap="square" tIns="2662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7" name="Google Shape;1177;p40"/>
              <p:cNvSpPr/>
              <p:nvPr/>
            </p:nvSpPr>
            <p:spPr>
              <a:xfrm>
                <a:off x="974190" y="3050760"/>
                <a:ext cx="340920" cy="122760"/>
              </a:xfrm>
              <a:custGeom>
                <a:rect b="b" l="l" r="r" t="t"/>
                <a:pathLst>
                  <a:path extrusionOk="0" h="341" w="947">
                    <a:moveTo>
                      <a:pt x="0" y="16"/>
                    </a:moveTo>
                    <a:lnTo>
                      <a:pt x="0" y="16"/>
                    </a:lnTo>
                    <a:cubicBezTo>
                      <a:pt x="0" y="249"/>
                      <a:pt x="0" y="249"/>
                      <a:pt x="0" y="249"/>
                    </a:cubicBezTo>
                    <a:cubicBezTo>
                      <a:pt x="0" y="254"/>
                      <a:pt x="3" y="259"/>
                      <a:pt x="8" y="262"/>
                    </a:cubicBezTo>
                    <a:cubicBezTo>
                      <a:pt x="8" y="262"/>
                      <a:pt x="206" y="341"/>
                      <a:pt x="480" y="341"/>
                    </a:cubicBezTo>
                    <a:cubicBezTo>
                      <a:pt x="619" y="341"/>
                      <a:pt x="775" y="321"/>
                      <a:pt x="939" y="262"/>
                    </a:cubicBezTo>
                    <a:cubicBezTo>
                      <a:pt x="944" y="259"/>
                      <a:pt x="947" y="254"/>
                      <a:pt x="947" y="249"/>
                    </a:cubicBezTo>
                    <a:cubicBezTo>
                      <a:pt x="947" y="16"/>
                      <a:pt x="947" y="16"/>
                      <a:pt x="947" y="16"/>
                    </a:cubicBezTo>
                    <a:cubicBezTo>
                      <a:pt x="947" y="8"/>
                      <a:pt x="942" y="0"/>
                      <a:pt x="934" y="0"/>
                    </a:cubicBezTo>
                    <a:cubicBezTo>
                      <a:pt x="926" y="0"/>
                      <a:pt x="919" y="8"/>
                      <a:pt x="919" y="16"/>
                    </a:cubicBezTo>
                    <a:cubicBezTo>
                      <a:pt x="919" y="249"/>
                      <a:pt x="919" y="249"/>
                      <a:pt x="919" y="249"/>
                    </a:cubicBezTo>
                    <a:cubicBezTo>
                      <a:pt x="934" y="249"/>
                      <a:pt x="934" y="249"/>
                      <a:pt x="934" y="249"/>
                    </a:cubicBezTo>
                    <a:cubicBezTo>
                      <a:pt x="929" y="236"/>
                      <a:pt x="929" y="236"/>
                      <a:pt x="929" y="236"/>
                    </a:cubicBezTo>
                    <a:cubicBezTo>
                      <a:pt x="770" y="293"/>
                      <a:pt x="616" y="313"/>
                      <a:pt x="480" y="313"/>
                    </a:cubicBezTo>
                    <a:cubicBezTo>
                      <a:pt x="347" y="313"/>
                      <a:pt x="229" y="293"/>
                      <a:pt x="149" y="275"/>
                    </a:cubicBezTo>
                    <a:cubicBezTo>
                      <a:pt x="108" y="264"/>
                      <a:pt x="75" y="254"/>
                      <a:pt x="52" y="246"/>
                    </a:cubicBezTo>
                    <a:cubicBezTo>
                      <a:pt x="42" y="244"/>
                      <a:pt x="34" y="241"/>
                      <a:pt x="26" y="239"/>
                    </a:cubicBezTo>
                    <a:cubicBezTo>
                      <a:pt x="24" y="239"/>
                      <a:pt x="21" y="236"/>
                      <a:pt x="21" y="236"/>
                    </a:cubicBezTo>
                    <a:cubicBezTo>
                      <a:pt x="18" y="236"/>
                      <a:pt x="18" y="236"/>
                      <a:pt x="18" y="236"/>
                    </a:cubicBezTo>
                    <a:lnTo>
                      <a:pt x="18" y="236"/>
                    </a:lnTo>
                    <a:cubicBezTo>
                      <a:pt x="13" y="249"/>
                      <a:pt x="13" y="249"/>
                      <a:pt x="13" y="249"/>
                    </a:cubicBezTo>
                    <a:cubicBezTo>
                      <a:pt x="26" y="249"/>
                      <a:pt x="26" y="249"/>
                      <a:pt x="26" y="249"/>
                    </a:cubicBezTo>
                    <a:cubicBezTo>
                      <a:pt x="26" y="16"/>
                      <a:pt x="26" y="16"/>
                      <a:pt x="26" y="16"/>
                    </a:cubicBezTo>
                    <a:cubicBezTo>
                      <a:pt x="26" y="8"/>
                      <a:pt x="21" y="0"/>
                      <a:pt x="13" y="0"/>
                    </a:cubicBezTo>
                    <a:cubicBezTo>
                      <a:pt x="6" y="0"/>
                      <a:pt x="0" y="8"/>
                      <a:pt x="0" y="1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8" name="Google Shape;1178;p40"/>
              <p:cNvSpPr/>
              <p:nvPr/>
            </p:nvSpPr>
            <p:spPr>
              <a:xfrm>
                <a:off x="1044390" y="3196560"/>
                <a:ext cx="10440" cy="611280"/>
              </a:xfrm>
              <a:custGeom>
                <a:rect b="b" l="l" r="r" t="t"/>
                <a:pathLst>
                  <a:path extrusionOk="0" h="1698" w="29">
                    <a:moveTo>
                      <a:pt x="0" y="16"/>
                    </a:moveTo>
                    <a:lnTo>
                      <a:pt x="0" y="16"/>
                    </a:lnTo>
                    <a:cubicBezTo>
                      <a:pt x="0" y="1683"/>
                      <a:pt x="0" y="1683"/>
                      <a:pt x="0" y="1683"/>
                    </a:cubicBezTo>
                    <a:cubicBezTo>
                      <a:pt x="0" y="1691"/>
                      <a:pt x="8" y="1698"/>
                      <a:pt x="16" y="1698"/>
                    </a:cubicBezTo>
                    <a:cubicBezTo>
                      <a:pt x="24" y="1698"/>
                      <a:pt x="29" y="1691"/>
                      <a:pt x="29" y="1683"/>
                    </a:cubicBezTo>
                    <a:cubicBezTo>
                      <a:pt x="29" y="16"/>
                      <a:pt x="29" y="16"/>
                      <a:pt x="29" y="16"/>
                    </a:cubicBezTo>
                    <a:cubicBezTo>
                      <a:pt x="29" y="8"/>
                      <a:pt x="24" y="0"/>
                      <a:pt x="16" y="0"/>
                    </a:cubicBezTo>
                    <a:cubicBezTo>
                      <a:pt x="8" y="0"/>
                      <a:pt x="0" y="8"/>
                      <a:pt x="0" y="1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79" name="Google Shape;1179;p40"/>
              <p:cNvSpPr/>
              <p:nvPr/>
            </p:nvSpPr>
            <p:spPr>
              <a:xfrm>
                <a:off x="1234830" y="3196560"/>
                <a:ext cx="10080" cy="611280"/>
              </a:xfrm>
              <a:custGeom>
                <a:rect b="b" l="l" r="r" t="t"/>
                <a:pathLst>
                  <a:path extrusionOk="0" h="1698" w="28">
                    <a:moveTo>
                      <a:pt x="0" y="16"/>
                    </a:moveTo>
                    <a:lnTo>
                      <a:pt x="0" y="16"/>
                    </a:lnTo>
                    <a:cubicBezTo>
                      <a:pt x="0" y="1683"/>
                      <a:pt x="0" y="1683"/>
                      <a:pt x="0" y="1683"/>
                    </a:cubicBezTo>
                    <a:cubicBezTo>
                      <a:pt x="0" y="1691"/>
                      <a:pt x="5" y="1698"/>
                      <a:pt x="13" y="1698"/>
                    </a:cubicBezTo>
                    <a:cubicBezTo>
                      <a:pt x="20" y="1698"/>
                      <a:pt x="28" y="1691"/>
                      <a:pt x="28" y="1683"/>
                    </a:cubicBezTo>
                    <a:cubicBezTo>
                      <a:pt x="28" y="16"/>
                      <a:pt x="28" y="16"/>
                      <a:pt x="28" y="16"/>
                    </a:cubicBezTo>
                    <a:cubicBezTo>
                      <a:pt x="28" y="8"/>
                      <a:pt x="20" y="0"/>
                      <a:pt x="13" y="0"/>
                    </a:cubicBezTo>
                    <a:cubicBezTo>
                      <a:pt x="5" y="0"/>
                      <a:pt x="0" y="8"/>
                      <a:pt x="0" y="16"/>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0" name="Google Shape;1180;p40"/>
              <p:cNvSpPr/>
              <p:nvPr/>
            </p:nvSpPr>
            <p:spPr>
              <a:xfrm>
                <a:off x="987150" y="3397800"/>
                <a:ext cx="17640" cy="28080"/>
              </a:xfrm>
              <a:custGeom>
                <a:rect b="b" l="l" r="r" t="t"/>
                <a:pathLst>
                  <a:path extrusionOk="0" h="78" w="49">
                    <a:moveTo>
                      <a:pt x="49" y="39"/>
                    </a:moveTo>
                    <a:lnTo>
                      <a:pt x="49" y="39"/>
                    </a:lnTo>
                    <a:cubicBezTo>
                      <a:pt x="49" y="70"/>
                      <a:pt x="39" y="78"/>
                      <a:pt x="26" y="78"/>
                    </a:cubicBezTo>
                    <a:cubicBezTo>
                      <a:pt x="13" y="78"/>
                      <a:pt x="0" y="70"/>
                      <a:pt x="0" y="39"/>
                    </a:cubicBezTo>
                    <a:cubicBezTo>
                      <a:pt x="0" y="11"/>
                      <a:pt x="13" y="0"/>
                      <a:pt x="26" y="0"/>
                    </a:cubicBezTo>
                    <a:cubicBezTo>
                      <a:pt x="39" y="0"/>
                      <a:pt x="49" y="11"/>
                      <a:pt x="49" y="39"/>
                    </a:cubicBezTo>
                    <a:close/>
                  </a:path>
                </a:pathLst>
              </a:custGeom>
              <a:solidFill>
                <a:srgbClr val="EF933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1" name="Google Shape;1181;p40"/>
              <p:cNvSpPr/>
              <p:nvPr/>
            </p:nvSpPr>
            <p:spPr>
              <a:xfrm>
                <a:off x="940350" y="3555840"/>
                <a:ext cx="16560" cy="28440"/>
              </a:xfrm>
              <a:custGeom>
                <a:rect b="b" l="l" r="r" t="t"/>
                <a:pathLst>
                  <a:path extrusionOk="0" h="79" w="46">
                    <a:moveTo>
                      <a:pt x="46" y="41"/>
                    </a:moveTo>
                    <a:lnTo>
                      <a:pt x="46" y="41"/>
                    </a:lnTo>
                    <a:cubicBezTo>
                      <a:pt x="46" y="69"/>
                      <a:pt x="36" y="79"/>
                      <a:pt x="23" y="79"/>
                    </a:cubicBezTo>
                    <a:cubicBezTo>
                      <a:pt x="10" y="79"/>
                      <a:pt x="0" y="69"/>
                      <a:pt x="0" y="41"/>
                    </a:cubicBezTo>
                    <a:cubicBezTo>
                      <a:pt x="0" y="10"/>
                      <a:pt x="10" y="0"/>
                      <a:pt x="23" y="0"/>
                    </a:cubicBezTo>
                    <a:cubicBezTo>
                      <a:pt x="36" y="0"/>
                      <a:pt x="46" y="10"/>
                      <a:pt x="46" y="41"/>
                    </a:cubicBezTo>
                    <a:close/>
                  </a:path>
                </a:pathLst>
              </a:custGeom>
              <a:solidFill>
                <a:srgbClr val="EF9330"/>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2" name="Google Shape;1182;p40"/>
              <p:cNvSpPr/>
              <p:nvPr/>
            </p:nvSpPr>
            <p:spPr>
              <a:xfrm>
                <a:off x="1269750" y="3328680"/>
                <a:ext cx="16560" cy="27720"/>
              </a:xfrm>
              <a:custGeom>
                <a:rect b="b" l="l" r="r" t="t"/>
                <a:pathLst>
                  <a:path extrusionOk="0" h="77" w="46">
                    <a:moveTo>
                      <a:pt x="46" y="39"/>
                    </a:moveTo>
                    <a:lnTo>
                      <a:pt x="46" y="39"/>
                    </a:lnTo>
                    <a:cubicBezTo>
                      <a:pt x="46" y="69"/>
                      <a:pt x="36" y="77"/>
                      <a:pt x="23" y="77"/>
                    </a:cubicBezTo>
                    <a:cubicBezTo>
                      <a:pt x="10" y="77"/>
                      <a:pt x="0" y="69"/>
                      <a:pt x="0" y="39"/>
                    </a:cubicBezTo>
                    <a:cubicBezTo>
                      <a:pt x="0" y="10"/>
                      <a:pt x="10" y="0"/>
                      <a:pt x="23" y="0"/>
                    </a:cubicBezTo>
                    <a:cubicBezTo>
                      <a:pt x="36" y="0"/>
                      <a:pt x="46" y="10"/>
                      <a:pt x="46" y="39"/>
                    </a:cubicBezTo>
                    <a:close/>
                  </a:path>
                </a:pathLst>
              </a:custGeom>
              <a:solidFill>
                <a:srgbClr val="FFBD4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3" name="Google Shape;1183;p40"/>
              <p:cNvSpPr/>
              <p:nvPr/>
            </p:nvSpPr>
            <p:spPr>
              <a:xfrm>
                <a:off x="1013070" y="3471960"/>
                <a:ext cx="11160" cy="16560"/>
              </a:xfrm>
              <a:custGeom>
                <a:rect b="b" l="l" r="r" t="t"/>
                <a:pathLst>
                  <a:path extrusionOk="0" h="46" w="31">
                    <a:moveTo>
                      <a:pt x="31" y="23"/>
                    </a:moveTo>
                    <a:lnTo>
                      <a:pt x="31" y="23"/>
                    </a:lnTo>
                    <a:cubicBezTo>
                      <a:pt x="31" y="41"/>
                      <a:pt x="23" y="46"/>
                      <a:pt x="16" y="46"/>
                    </a:cubicBezTo>
                    <a:cubicBezTo>
                      <a:pt x="8" y="46"/>
                      <a:pt x="0" y="41"/>
                      <a:pt x="0" y="23"/>
                    </a:cubicBezTo>
                    <a:cubicBezTo>
                      <a:pt x="0" y="5"/>
                      <a:pt x="8" y="0"/>
                      <a:pt x="16" y="0"/>
                    </a:cubicBezTo>
                    <a:cubicBezTo>
                      <a:pt x="23" y="0"/>
                      <a:pt x="31" y="5"/>
                      <a:pt x="31" y="23"/>
                    </a:cubicBezTo>
                    <a:close/>
                  </a:path>
                </a:pathLst>
              </a:custGeom>
              <a:solidFill>
                <a:srgbClr val="FFBD42"/>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4" name="Google Shape;1184;p40"/>
              <p:cNvSpPr/>
              <p:nvPr/>
            </p:nvSpPr>
            <p:spPr>
              <a:xfrm>
                <a:off x="952230" y="3630720"/>
                <a:ext cx="6480" cy="11160"/>
              </a:xfrm>
              <a:custGeom>
                <a:rect b="b" l="l" r="r" t="t"/>
                <a:pathLst>
                  <a:path extrusionOk="0" h="31" w="18">
                    <a:moveTo>
                      <a:pt x="18" y="15"/>
                    </a:moveTo>
                    <a:lnTo>
                      <a:pt x="18" y="15"/>
                    </a:lnTo>
                    <a:cubicBezTo>
                      <a:pt x="18" y="28"/>
                      <a:pt x="13" y="31"/>
                      <a:pt x="8" y="31"/>
                    </a:cubicBezTo>
                    <a:cubicBezTo>
                      <a:pt x="3" y="31"/>
                      <a:pt x="0" y="28"/>
                      <a:pt x="0" y="15"/>
                    </a:cubicBezTo>
                    <a:cubicBezTo>
                      <a:pt x="0" y="5"/>
                      <a:pt x="3" y="0"/>
                      <a:pt x="8" y="0"/>
                    </a:cubicBezTo>
                    <a:cubicBezTo>
                      <a:pt x="13" y="0"/>
                      <a:pt x="18" y="5"/>
                      <a:pt x="18" y="15"/>
                    </a:cubicBezTo>
                    <a:close/>
                  </a:path>
                </a:pathLst>
              </a:custGeom>
              <a:solidFill>
                <a:schemeClr val="accent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5" name="Google Shape;1185;p40"/>
              <p:cNvSpPr/>
              <p:nvPr/>
            </p:nvSpPr>
            <p:spPr>
              <a:xfrm>
                <a:off x="948630" y="3289080"/>
                <a:ext cx="6480" cy="11160"/>
              </a:xfrm>
              <a:custGeom>
                <a:rect b="b" l="l" r="r" t="t"/>
                <a:pathLst>
                  <a:path extrusionOk="0" h="31" w="18">
                    <a:moveTo>
                      <a:pt x="18" y="15"/>
                    </a:moveTo>
                    <a:lnTo>
                      <a:pt x="18" y="15"/>
                    </a:lnTo>
                    <a:cubicBezTo>
                      <a:pt x="18" y="25"/>
                      <a:pt x="15" y="31"/>
                      <a:pt x="10" y="31"/>
                    </a:cubicBezTo>
                    <a:cubicBezTo>
                      <a:pt x="5" y="31"/>
                      <a:pt x="0" y="25"/>
                      <a:pt x="0" y="15"/>
                    </a:cubicBezTo>
                    <a:cubicBezTo>
                      <a:pt x="0" y="5"/>
                      <a:pt x="5" y="0"/>
                      <a:pt x="10" y="0"/>
                    </a:cubicBezTo>
                    <a:cubicBezTo>
                      <a:pt x="15" y="0"/>
                      <a:pt x="18" y="5"/>
                      <a:pt x="18" y="15"/>
                    </a:cubicBezTo>
                    <a:close/>
                  </a:path>
                </a:pathLst>
              </a:custGeom>
              <a:solidFill>
                <a:schemeClr val="accent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6" name="Google Shape;1186;p40"/>
              <p:cNvSpPr/>
              <p:nvPr/>
            </p:nvSpPr>
            <p:spPr>
              <a:xfrm>
                <a:off x="999390" y="3356400"/>
                <a:ext cx="11160" cy="17640"/>
              </a:xfrm>
              <a:custGeom>
                <a:rect b="b" l="l" r="r" t="t"/>
                <a:pathLst>
                  <a:path extrusionOk="0" h="49" w="31">
                    <a:moveTo>
                      <a:pt x="31" y="23"/>
                    </a:moveTo>
                    <a:lnTo>
                      <a:pt x="31" y="23"/>
                    </a:lnTo>
                    <a:cubicBezTo>
                      <a:pt x="31" y="44"/>
                      <a:pt x="23" y="49"/>
                      <a:pt x="15" y="49"/>
                    </a:cubicBezTo>
                    <a:cubicBezTo>
                      <a:pt x="8" y="49"/>
                      <a:pt x="0" y="44"/>
                      <a:pt x="0" y="23"/>
                    </a:cubicBezTo>
                    <a:cubicBezTo>
                      <a:pt x="0" y="5"/>
                      <a:pt x="8" y="0"/>
                      <a:pt x="15" y="0"/>
                    </a:cubicBezTo>
                    <a:cubicBezTo>
                      <a:pt x="23" y="0"/>
                      <a:pt x="31" y="5"/>
                      <a:pt x="31" y="23"/>
                    </a:cubicBezTo>
                    <a:close/>
                  </a:path>
                </a:pathLst>
              </a:custGeom>
              <a:solidFill>
                <a:schemeClr val="accent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7" name="Google Shape;1187;p40"/>
              <p:cNvSpPr/>
              <p:nvPr/>
            </p:nvSpPr>
            <p:spPr>
              <a:xfrm>
                <a:off x="1201350" y="3438480"/>
                <a:ext cx="10440" cy="16920"/>
              </a:xfrm>
              <a:custGeom>
                <a:rect b="b" l="l" r="r" t="t"/>
                <a:pathLst>
                  <a:path extrusionOk="0" h="47" w="29">
                    <a:moveTo>
                      <a:pt x="29" y="23"/>
                    </a:moveTo>
                    <a:lnTo>
                      <a:pt x="29" y="23"/>
                    </a:lnTo>
                    <a:cubicBezTo>
                      <a:pt x="29" y="41"/>
                      <a:pt x="24" y="47"/>
                      <a:pt x="16" y="47"/>
                    </a:cubicBezTo>
                    <a:cubicBezTo>
                      <a:pt x="6" y="47"/>
                      <a:pt x="0" y="41"/>
                      <a:pt x="0" y="23"/>
                    </a:cubicBezTo>
                    <a:cubicBezTo>
                      <a:pt x="0" y="5"/>
                      <a:pt x="6" y="0"/>
                      <a:pt x="16" y="0"/>
                    </a:cubicBezTo>
                    <a:cubicBezTo>
                      <a:pt x="24" y="0"/>
                      <a:pt x="29" y="5"/>
                      <a:pt x="29" y="23"/>
                    </a:cubicBezTo>
                    <a:close/>
                  </a:path>
                </a:pathLst>
              </a:custGeom>
              <a:solidFill>
                <a:srgbClr val="FFDB43"/>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8" name="Google Shape;1188;p40"/>
              <p:cNvSpPr/>
              <p:nvPr/>
            </p:nvSpPr>
            <p:spPr>
              <a:xfrm>
                <a:off x="1305030" y="3701640"/>
                <a:ext cx="11160" cy="16560"/>
              </a:xfrm>
              <a:custGeom>
                <a:rect b="b" l="l" r="r" t="t"/>
                <a:pathLst>
                  <a:path extrusionOk="0" h="46" w="31">
                    <a:moveTo>
                      <a:pt x="31" y="23"/>
                    </a:moveTo>
                    <a:lnTo>
                      <a:pt x="31" y="23"/>
                    </a:lnTo>
                    <a:cubicBezTo>
                      <a:pt x="31" y="41"/>
                      <a:pt x="23" y="46"/>
                      <a:pt x="15" y="46"/>
                    </a:cubicBezTo>
                    <a:cubicBezTo>
                      <a:pt x="7" y="46"/>
                      <a:pt x="0" y="41"/>
                      <a:pt x="0" y="23"/>
                    </a:cubicBezTo>
                    <a:cubicBezTo>
                      <a:pt x="0" y="5"/>
                      <a:pt x="7" y="0"/>
                      <a:pt x="15" y="0"/>
                    </a:cubicBezTo>
                    <a:cubicBezTo>
                      <a:pt x="23" y="0"/>
                      <a:pt x="31" y="5"/>
                      <a:pt x="31" y="23"/>
                    </a:cubicBezTo>
                    <a:close/>
                  </a:path>
                </a:pathLst>
              </a:custGeom>
              <a:solidFill>
                <a:schemeClr val="accent5"/>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89" name="Google Shape;1189;p40"/>
              <p:cNvSpPr/>
              <p:nvPr/>
            </p:nvSpPr>
            <p:spPr>
              <a:xfrm>
                <a:off x="955830" y="3016560"/>
                <a:ext cx="375840" cy="128160"/>
              </a:xfrm>
              <a:custGeom>
                <a:rect b="b" l="l" r="r" t="t"/>
                <a:pathLst>
                  <a:path extrusionOk="0" h="356" w="1044">
                    <a:moveTo>
                      <a:pt x="0" y="0"/>
                    </a:moveTo>
                    <a:lnTo>
                      <a:pt x="0" y="0"/>
                    </a:lnTo>
                    <a:cubicBezTo>
                      <a:pt x="0" y="267"/>
                      <a:pt x="0" y="267"/>
                      <a:pt x="0" y="267"/>
                    </a:cubicBezTo>
                    <a:cubicBezTo>
                      <a:pt x="0" y="267"/>
                      <a:pt x="498" y="467"/>
                      <a:pt x="1044" y="267"/>
                    </a:cubicBezTo>
                    <a:cubicBezTo>
                      <a:pt x="1044" y="0"/>
                      <a:pt x="1044" y="0"/>
                      <a:pt x="1044" y="0"/>
                    </a:cubicBezTo>
                    <a:cubicBezTo>
                      <a:pt x="0" y="0"/>
                      <a:pt x="0" y="0"/>
                      <a:pt x="0" y="0"/>
                    </a:cubicBezTo>
                    <a:close/>
                  </a:path>
                </a:pathLst>
              </a:custGeom>
              <a:solidFill>
                <a:schemeClr val="accent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0" name="Google Shape;1190;p40"/>
              <p:cNvSpPr/>
              <p:nvPr/>
            </p:nvSpPr>
            <p:spPr>
              <a:xfrm>
                <a:off x="1295670" y="3014760"/>
                <a:ext cx="21960" cy="1800"/>
              </a:xfrm>
              <a:custGeom>
                <a:rect b="b" l="l" r="r" t="t"/>
                <a:pathLst>
                  <a:path extrusionOk="0" h="5" w="61">
                    <a:moveTo>
                      <a:pt x="61" y="0"/>
                    </a:moveTo>
                    <a:lnTo>
                      <a:pt x="0" y="5"/>
                    </a:lnTo>
                    <a:lnTo>
                      <a:pt x="61" y="5"/>
                    </a:lnTo>
                    <a:lnTo>
                      <a:pt x="61" y="0"/>
                    </a:lnTo>
                    <a:close/>
                  </a:path>
                </a:pathLst>
              </a:custGeom>
              <a:solidFill>
                <a:srgbClr val="F7CA9A"/>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1" name="Google Shape;1191;p40"/>
              <p:cNvSpPr/>
              <p:nvPr/>
            </p:nvSpPr>
            <p:spPr>
              <a:xfrm>
                <a:off x="1295670" y="3014760"/>
                <a:ext cx="21960" cy="1800"/>
              </a:xfrm>
              <a:custGeom>
                <a:rect b="b" l="l" r="r" t="t"/>
                <a:pathLst>
                  <a:path extrusionOk="0" h="5" w="61">
                    <a:moveTo>
                      <a:pt x="61" y="0"/>
                    </a:moveTo>
                    <a:lnTo>
                      <a:pt x="0" y="5"/>
                    </a:lnTo>
                    <a:lnTo>
                      <a:pt x="61" y="5"/>
                    </a:lnTo>
                    <a:lnTo>
                      <a:pt x="61" y="0"/>
                    </a:lnTo>
                    <a:close/>
                  </a:path>
                </a:pathLst>
              </a:custGeom>
              <a:solidFill>
                <a:srgbClr val="F7CA9A"/>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2" name="Google Shape;1192;p40"/>
              <p:cNvSpPr/>
              <p:nvPr/>
            </p:nvSpPr>
            <p:spPr>
              <a:xfrm>
                <a:off x="1127550" y="3016560"/>
                <a:ext cx="190080" cy="113760"/>
              </a:xfrm>
              <a:custGeom>
                <a:rect b="b" l="l" r="r" t="t"/>
                <a:pathLst>
                  <a:path extrusionOk="0" h="316" w="528">
                    <a:moveTo>
                      <a:pt x="528" y="0"/>
                    </a:moveTo>
                    <a:lnTo>
                      <a:pt x="528" y="0"/>
                    </a:lnTo>
                    <a:cubicBezTo>
                      <a:pt x="467" y="0"/>
                      <a:pt x="467" y="0"/>
                      <a:pt x="467" y="0"/>
                    </a:cubicBezTo>
                    <a:cubicBezTo>
                      <a:pt x="121" y="41"/>
                      <a:pt x="121" y="41"/>
                      <a:pt x="121" y="41"/>
                    </a:cubicBezTo>
                    <a:cubicBezTo>
                      <a:pt x="98" y="139"/>
                      <a:pt x="57" y="231"/>
                      <a:pt x="0" y="313"/>
                    </a:cubicBezTo>
                    <a:cubicBezTo>
                      <a:pt x="18" y="316"/>
                      <a:pt x="36" y="316"/>
                      <a:pt x="54" y="316"/>
                    </a:cubicBezTo>
                    <a:lnTo>
                      <a:pt x="54" y="316"/>
                    </a:lnTo>
                    <a:cubicBezTo>
                      <a:pt x="218" y="316"/>
                      <a:pt x="377" y="290"/>
                      <a:pt x="528" y="239"/>
                    </a:cubicBezTo>
                    <a:cubicBezTo>
                      <a:pt x="528" y="0"/>
                      <a:pt x="528" y="0"/>
                      <a:pt x="528" y="0"/>
                    </a:cubicBezTo>
                    <a:close/>
                  </a:path>
                </a:pathLst>
              </a:custGeom>
              <a:solidFill>
                <a:srgbClr val="F1EEE5">
                  <a:alpha val="2830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3" name="Google Shape;1193;p40"/>
              <p:cNvSpPr/>
              <p:nvPr/>
            </p:nvSpPr>
            <p:spPr>
              <a:xfrm>
                <a:off x="955830" y="3001080"/>
                <a:ext cx="375840" cy="46800"/>
              </a:xfrm>
              <a:custGeom>
                <a:rect b="b" l="l" r="r" t="t"/>
                <a:pathLst>
                  <a:path extrusionOk="0" h="130" w="1044">
                    <a:moveTo>
                      <a:pt x="1044" y="43"/>
                    </a:moveTo>
                    <a:lnTo>
                      <a:pt x="1044" y="43"/>
                    </a:lnTo>
                    <a:cubicBezTo>
                      <a:pt x="1044" y="43"/>
                      <a:pt x="811" y="130"/>
                      <a:pt x="523" y="130"/>
                    </a:cubicBezTo>
                    <a:cubicBezTo>
                      <a:pt x="234" y="130"/>
                      <a:pt x="0" y="43"/>
                      <a:pt x="0" y="43"/>
                    </a:cubicBezTo>
                    <a:cubicBezTo>
                      <a:pt x="0" y="43"/>
                      <a:pt x="234" y="0"/>
                      <a:pt x="523" y="0"/>
                    </a:cubicBezTo>
                    <a:cubicBezTo>
                      <a:pt x="811" y="0"/>
                      <a:pt x="1044" y="43"/>
                      <a:pt x="1044" y="43"/>
                    </a:cubicBezTo>
                    <a:close/>
                  </a:path>
                </a:pathLst>
              </a:custGeom>
              <a:solidFill>
                <a:schemeClr val="accent3"/>
              </a:solidFill>
              <a:ln>
                <a:noFill/>
              </a:ln>
            </p:spPr>
            <p:txBody>
              <a:bodyPr anchorCtr="1" anchor="ctr" bIns="1800" lIns="90000" spcFirstLastPara="1" rIns="90000" wrap="square" tIns="18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4" name="Google Shape;1194;p40"/>
              <p:cNvSpPr/>
              <p:nvPr/>
            </p:nvSpPr>
            <p:spPr>
              <a:xfrm>
                <a:off x="955830" y="2993520"/>
                <a:ext cx="375840" cy="47160"/>
              </a:xfrm>
              <a:custGeom>
                <a:rect b="b" l="l" r="r" t="t"/>
                <a:pathLst>
                  <a:path extrusionOk="0" h="131" w="1044">
                    <a:moveTo>
                      <a:pt x="1044" y="64"/>
                    </a:moveTo>
                    <a:lnTo>
                      <a:pt x="1044" y="64"/>
                    </a:lnTo>
                    <a:cubicBezTo>
                      <a:pt x="1044" y="64"/>
                      <a:pt x="811" y="131"/>
                      <a:pt x="523" y="131"/>
                    </a:cubicBezTo>
                    <a:cubicBezTo>
                      <a:pt x="234" y="131"/>
                      <a:pt x="0" y="64"/>
                      <a:pt x="0" y="64"/>
                    </a:cubicBezTo>
                    <a:cubicBezTo>
                      <a:pt x="0" y="64"/>
                      <a:pt x="234" y="0"/>
                      <a:pt x="523" y="0"/>
                    </a:cubicBezTo>
                    <a:cubicBezTo>
                      <a:pt x="811" y="0"/>
                      <a:pt x="1044" y="64"/>
                      <a:pt x="1044" y="64"/>
                    </a:cubicBezTo>
                    <a:close/>
                  </a:path>
                </a:pathLst>
              </a:custGeom>
              <a:solidFill>
                <a:schemeClr val="accent2"/>
              </a:solidFill>
              <a:ln>
                <a:noFill/>
              </a:ln>
            </p:spPr>
            <p:txBody>
              <a:bodyPr anchorCtr="1" anchor="ctr" bIns="2150" lIns="90000" spcFirstLastPara="1" rIns="90000" wrap="square" tIns="215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5" name="Google Shape;1195;p40"/>
              <p:cNvSpPr/>
              <p:nvPr/>
            </p:nvSpPr>
            <p:spPr>
              <a:xfrm>
                <a:off x="978870" y="3034920"/>
                <a:ext cx="14040" cy="76680"/>
              </a:xfrm>
              <a:custGeom>
                <a:rect b="b" l="l" r="r" t="t"/>
                <a:pathLst>
                  <a:path extrusionOk="0" h="213" w="39">
                    <a:moveTo>
                      <a:pt x="18" y="213"/>
                    </a:moveTo>
                    <a:lnTo>
                      <a:pt x="18" y="213"/>
                    </a:lnTo>
                    <a:lnTo>
                      <a:pt x="18" y="213"/>
                    </a:lnTo>
                    <a:cubicBezTo>
                      <a:pt x="8" y="213"/>
                      <a:pt x="0" y="206"/>
                      <a:pt x="0" y="195"/>
                    </a:cubicBezTo>
                    <a:cubicBezTo>
                      <a:pt x="0" y="18"/>
                      <a:pt x="0" y="18"/>
                      <a:pt x="0" y="18"/>
                    </a:cubicBezTo>
                    <a:cubicBezTo>
                      <a:pt x="0" y="8"/>
                      <a:pt x="8" y="0"/>
                      <a:pt x="18" y="0"/>
                    </a:cubicBezTo>
                    <a:cubicBezTo>
                      <a:pt x="29" y="0"/>
                      <a:pt x="39" y="8"/>
                      <a:pt x="39" y="18"/>
                    </a:cubicBezTo>
                    <a:cubicBezTo>
                      <a:pt x="39" y="195"/>
                      <a:pt x="39" y="195"/>
                      <a:pt x="39" y="195"/>
                    </a:cubicBezTo>
                    <a:cubicBezTo>
                      <a:pt x="39" y="206"/>
                      <a:pt x="29" y="213"/>
                      <a:pt x="18" y="213"/>
                    </a:cubicBezTo>
                    <a:close/>
                  </a:path>
                </a:pathLst>
              </a:custGeom>
              <a:solidFill>
                <a:schemeClr val="accent3"/>
              </a:solidFill>
              <a:ln>
                <a:noFill/>
              </a:ln>
            </p:spPr>
            <p:txBody>
              <a:bodyPr anchorCtr="1" anchor="ctr" bIns="31675" lIns="90000" spcFirstLastPara="1" rIns="90000" wrap="square" tIns="31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6" name="Google Shape;1196;p40"/>
              <p:cNvSpPr/>
              <p:nvPr/>
            </p:nvSpPr>
            <p:spPr>
              <a:xfrm>
                <a:off x="1006590" y="3042480"/>
                <a:ext cx="14040" cy="76680"/>
              </a:xfrm>
              <a:custGeom>
                <a:rect b="b" l="l" r="r" t="t"/>
                <a:pathLst>
                  <a:path extrusionOk="0" h="213" w="39">
                    <a:moveTo>
                      <a:pt x="18" y="213"/>
                    </a:moveTo>
                    <a:lnTo>
                      <a:pt x="18" y="213"/>
                    </a:lnTo>
                    <a:lnTo>
                      <a:pt x="18" y="213"/>
                    </a:lnTo>
                    <a:cubicBezTo>
                      <a:pt x="8" y="213"/>
                      <a:pt x="0" y="205"/>
                      <a:pt x="0" y="195"/>
                    </a:cubicBezTo>
                    <a:cubicBezTo>
                      <a:pt x="0" y="18"/>
                      <a:pt x="0" y="18"/>
                      <a:pt x="0" y="18"/>
                    </a:cubicBezTo>
                    <a:cubicBezTo>
                      <a:pt x="0" y="8"/>
                      <a:pt x="8" y="0"/>
                      <a:pt x="18" y="0"/>
                    </a:cubicBezTo>
                    <a:cubicBezTo>
                      <a:pt x="28" y="0"/>
                      <a:pt x="39" y="8"/>
                      <a:pt x="39" y="18"/>
                    </a:cubicBezTo>
                    <a:cubicBezTo>
                      <a:pt x="39" y="195"/>
                      <a:pt x="39" y="195"/>
                      <a:pt x="39" y="195"/>
                    </a:cubicBezTo>
                    <a:cubicBezTo>
                      <a:pt x="39" y="205"/>
                      <a:pt x="28" y="213"/>
                      <a:pt x="18" y="213"/>
                    </a:cubicBezTo>
                    <a:close/>
                  </a:path>
                </a:pathLst>
              </a:custGeom>
              <a:solidFill>
                <a:schemeClr val="accent3"/>
              </a:solidFill>
              <a:ln>
                <a:noFill/>
              </a:ln>
            </p:spPr>
            <p:txBody>
              <a:bodyPr anchorCtr="1" anchor="ctr" bIns="31675" lIns="90000" spcFirstLastPara="1" rIns="90000" wrap="square" tIns="31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7" name="Google Shape;1197;p40"/>
              <p:cNvSpPr/>
              <p:nvPr/>
            </p:nvSpPr>
            <p:spPr>
              <a:xfrm>
                <a:off x="1036110" y="3051840"/>
                <a:ext cx="14040" cy="77400"/>
              </a:xfrm>
              <a:custGeom>
                <a:rect b="b" l="l" r="r" t="t"/>
                <a:pathLst>
                  <a:path extrusionOk="0" h="215" w="39">
                    <a:moveTo>
                      <a:pt x="18" y="215"/>
                    </a:moveTo>
                    <a:lnTo>
                      <a:pt x="18" y="215"/>
                    </a:lnTo>
                    <a:lnTo>
                      <a:pt x="18" y="215"/>
                    </a:lnTo>
                    <a:cubicBezTo>
                      <a:pt x="8" y="215"/>
                      <a:pt x="0" y="205"/>
                      <a:pt x="0" y="195"/>
                    </a:cubicBezTo>
                    <a:cubicBezTo>
                      <a:pt x="0" y="20"/>
                      <a:pt x="0" y="20"/>
                      <a:pt x="0" y="20"/>
                    </a:cubicBezTo>
                    <a:cubicBezTo>
                      <a:pt x="0" y="10"/>
                      <a:pt x="8" y="0"/>
                      <a:pt x="18" y="0"/>
                    </a:cubicBezTo>
                    <a:cubicBezTo>
                      <a:pt x="29" y="0"/>
                      <a:pt x="39" y="10"/>
                      <a:pt x="39" y="20"/>
                    </a:cubicBezTo>
                    <a:cubicBezTo>
                      <a:pt x="39" y="195"/>
                      <a:pt x="39" y="195"/>
                      <a:pt x="39" y="195"/>
                    </a:cubicBezTo>
                    <a:cubicBezTo>
                      <a:pt x="39" y="205"/>
                      <a:pt x="29" y="215"/>
                      <a:pt x="18" y="215"/>
                    </a:cubicBezTo>
                    <a:close/>
                  </a:path>
                </a:pathLst>
              </a:custGeom>
              <a:solidFill>
                <a:schemeClr val="accent3"/>
              </a:solidFill>
              <a:ln>
                <a:noFill/>
              </a:ln>
            </p:spPr>
            <p:txBody>
              <a:bodyPr anchorCtr="1" anchor="ctr" bIns="32400" lIns="90000" spcFirstLastPara="1" rIns="90000" wrap="square" tIns="324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8" name="Google Shape;1198;p40"/>
              <p:cNvSpPr/>
              <p:nvPr/>
            </p:nvSpPr>
            <p:spPr>
              <a:xfrm>
                <a:off x="1292070" y="3043560"/>
                <a:ext cx="12960" cy="76680"/>
              </a:xfrm>
              <a:custGeom>
                <a:rect b="b" l="l" r="r" t="t"/>
                <a:pathLst>
                  <a:path extrusionOk="0" h="213" w="36">
                    <a:moveTo>
                      <a:pt x="18" y="213"/>
                    </a:moveTo>
                    <a:lnTo>
                      <a:pt x="18" y="213"/>
                    </a:lnTo>
                    <a:lnTo>
                      <a:pt x="18" y="213"/>
                    </a:lnTo>
                    <a:cubicBezTo>
                      <a:pt x="28" y="213"/>
                      <a:pt x="36" y="205"/>
                      <a:pt x="36" y="195"/>
                    </a:cubicBezTo>
                    <a:cubicBezTo>
                      <a:pt x="36" y="18"/>
                      <a:pt x="36" y="18"/>
                      <a:pt x="36" y="18"/>
                    </a:cubicBezTo>
                    <a:cubicBezTo>
                      <a:pt x="36" y="7"/>
                      <a:pt x="28" y="0"/>
                      <a:pt x="18" y="0"/>
                    </a:cubicBezTo>
                    <a:cubicBezTo>
                      <a:pt x="7" y="0"/>
                      <a:pt x="0" y="7"/>
                      <a:pt x="0" y="18"/>
                    </a:cubicBezTo>
                    <a:cubicBezTo>
                      <a:pt x="0" y="195"/>
                      <a:pt x="0" y="195"/>
                      <a:pt x="0" y="195"/>
                    </a:cubicBezTo>
                    <a:cubicBezTo>
                      <a:pt x="0" y="205"/>
                      <a:pt x="7" y="213"/>
                      <a:pt x="18" y="213"/>
                    </a:cubicBezTo>
                    <a:close/>
                  </a:path>
                </a:pathLst>
              </a:custGeom>
              <a:solidFill>
                <a:schemeClr val="accent3"/>
              </a:solidFill>
              <a:ln>
                <a:noFill/>
              </a:ln>
            </p:spPr>
            <p:txBody>
              <a:bodyPr anchorCtr="1" anchor="ctr" bIns="31675" lIns="90000" spcFirstLastPara="1" rIns="90000" wrap="square" tIns="31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199" name="Google Shape;1199;p40"/>
              <p:cNvSpPr/>
              <p:nvPr/>
            </p:nvSpPr>
            <p:spPr>
              <a:xfrm>
                <a:off x="1264350" y="3050760"/>
                <a:ext cx="12960" cy="76680"/>
              </a:xfrm>
              <a:custGeom>
                <a:rect b="b" l="l" r="r" t="t"/>
                <a:pathLst>
                  <a:path extrusionOk="0" h="213" w="36">
                    <a:moveTo>
                      <a:pt x="18" y="213"/>
                    </a:moveTo>
                    <a:lnTo>
                      <a:pt x="18" y="213"/>
                    </a:lnTo>
                    <a:lnTo>
                      <a:pt x="18" y="213"/>
                    </a:lnTo>
                    <a:cubicBezTo>
                      <a:pt x="28" y="213"/>
                      <a:pt x="36" y="205"/>
                      <a:pt x="36" y="195"/>
                    </a:cubicBezTo>
                    <a:cubicBezTo>
                      <a:pt x="36" y="18"/>
                      <a:pt x="36" y="18"/>
                      <a:pt x="36" y="18"/>
                    </a:cubicBezTo>
                    <a:cubicBezTo>
                      <a:pt x="36" y="8"/>
                      <a:pt x="28" y="0"/>
                      <a:pt x="18" y="0"/>
                    </a:cubicBezTo>
                    <a:cubicBezTo>
                      <a:pt x="7" y="0"/>
                      <a:pt x="0" y="8"/>
                      <a:pt x="0" y="18"/>
                    </a:cubicBezTo>
                    <a:cubicBezTo>
                      <a:pt x="0" y="195"/>
                      <a:pt x="0" y="195"/>
                      <a:pt x="0" y="195"/>
                    </a:cubicBezTo>
                    <a:cubicBezTo>
                      <a:pt x="0" y="205"/>
                      <a:pt x="7" y="213"/>
                      <a:pt x="18" y="213"/>
                    </a:cubicBezTo>
                    <a:close/>
                  </a:path>
                </a:pathLst>
              </a:custGeom>
              <a:solidFill>
                <a:schemeClr val="accent3"/>
              </a:solidFill>
              <a:ln>
                <a:noFill/>
              </a:ln>
            </p:spPr>
            <p:txBody>
              <a:bodyPr anchorCtr="1" anchor="ctr" bIns="31675" lIns="90000" spcFirstLastPara="1" rIns="90000" wrap="square" tIns="316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0" name="Google Shape;1200;p40"/>
              <p:cNvSpPr/>
              <p:nvPr/>
            </p:nvSpPr>
            <p:spPr>
              <a:xfrm>
                <a:off x="1234830" y="3056520"/>
                <a:ext cx="12960" cy="76320"/>
              </a:xfrm>
              <a:custGeom>
                <a:rect b="b" l="l" r="r" t="t"/>
                <a:pathLst>
                  <a:path extrusionOk="0" h="212" w="36">
                    <a:moveTo>
                      <a:pt x="18" y="212"/>
                    </a:moveTo>
                    <a:lnTo>
                      <a:pt x="18" y="212"/>
                    </a:lnTo>
                    <a:lnTo>
                      <a:pt x="18" y="212"/>
                    </a:lnTo>
                    <a:cubicBezTo>
                      <a:pt x="28" y="212"/>
                      <a:pt x="36" y="205"/>
                      <a:pt x="36" y="195"/>
                    </a:cubicBezTo>
                    <a:cubicBezTo>
                      <a:pt x="36" y="18"/>
                      <a:pt x="36" y="18"/>
                      <a:pt x="36" y="18"/>
                    </a:cubicBezTo>
                    <a:cubicBezTo>
                      <a:pt x="36" y="7"/>
                      <a:pt x="28" y="0"/>
                      <a:pt x="18" y="0"/>
                    </a:cubicBezTo>
                    <a:cubicBezTo>
                      <a:pt x="7" y="0"/>
                      <a:pt x="0" y="7"/>
                      <a:pt x="0" y="18"/>
                    </a:cubicBezTo>
                    <a:cubicBezTo>
                      <a:pt x="0" y="195"/>
                      <a:pt x="0" y="195"/>
                      <a:pt x="0" y="195"/>
                    </a:cubicBezTo>
                    <a:cubicBezTo>
                      <a:pt x="0" y="205"/>
                      <a:pt x="7" y="212"/>
                      <a:pt x="18" y="212"/>
                    </a:cubicBezTo>
                    <a:close/>
                  </a:path>
                </a:pathLst>
              </a:custGeom>
              <a:solidFill>
                <a:schemeClr val="accent3"/>
              </a:solidFill>
              <a:ln>
                <a:noFill/>
              </a:ln>
            </p:spPr>
            <p:txBody>
              <a:bodyPr anchorCtr="1" anchor="ctr" bIns="31300" lIns="90000" spcFirstLastPara="1" rIns="90000" wrap="square" tIns="313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1" name="Google Shape;1201;p40"/>
              <p:cNvSpPr/>
              <p:nvPr/>
            </p:nvSpPr>
            <p:spPr>
              <a:xfrm>
                <a:off x="926310" y="3359280"/>
                <a:ext cx="434160" cy="255600"/>
              </a:xfrm>
              <a:custGeom>
                <a:rect b="b" l="l" r="r" t="t"/>
                <a:pathLst>
                  <a:path extrusionOk="0" h="710" w="1206">
                    <a:moveTo>
                      <a:pt x="877" y="143"/>
                    </a:moveTo>
                    <a:lnTo>
                      <a:pt x="344" y="143"/>
                    </a:lnTo>
                    <a:lnTo>
                      <a:pt x="0" y="0"/>
                    </a:lnTo>
                    <a:lnTo>
                      <a:pt x="0" y="564"/>
                    </a:lnTo>
                    <a:lnTo>
                      <a:pt x="344" y="710"/>
                    </a:lnTo>
                    <a:lnTo>
                      <a:pt x="877" y="710"/>
                    </a:lnTo>
                    <a:lnTo>
                      <a:pt x="1206" y="567"/>
                    </a:lnTo>
                    <a:lnTo>
                      <a:pt x="1206" y="2"/>
                    </a:lnTo>
                    <a:lnTo>
                      <a:pt x="877" y="143"/>
                    </a:lnTo>
                    <a:close/>
                  </a:path>
                </a:pathLst>
              </a:custGeom>
              <a:solidFill>
                <a:srgbClr val="FFDB98"/>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2" name="Google Shape;1202;p40"/>
              <p:cNvSpPr/>
              <p:nvPr/>
            </p:nvSpPr>
            <p:spPr>
              <a:xfrm>
                <a:off x="926310" y="3359280"/>
                <a:ext cx="434160" cy="255600"/>
              </a:xfrm>
              <a:custGeom>
                <a:rect b="b" l="l" r="r" t="t"/>
                <a:pathLst>
                  <a:path extrusionOk="0" h="710" w="1206">
                    <a:moveTo>
                      <a:pt x="877" y="143"/>
                    </a:moveTo>
                    <a:lnTo>
                      <a:pt x="344" y="143"/>
                    </a:lnTo>
                    <a:lnTo>
                      <a:pt x="0" y="0"/>
                    </a:lnTo>
                    <a:lnTo>
                      <a:pt x="0" y="564"/>
                    </a:lnTo>
                    <a:lnTo>
                      <a:pt x="344" y="710"/>
                    </a:lnTo>
                    <a:lnTo>
                      <a:pt x="877" y="710"/>
                    </a:lnTo>
                    <a:lnTo>
                      <a:pt x="1206" y="567"/>
                    </a:lnTo>
                    <a:lnTo>
                      <a:pt x="1206" y="2"/>
                    </a:lnTo>
                    <a:lnTo>
                      <a:pt x="877" y="14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3" name="Google Shape;1203;p40"/>
              <p:cNvSpPr/>
              <p:nvPr/>
            </p:nvSpPr>
            <p:spPr>
              <a:xfrm>
                <a:off x="926310" y="3359280"/>
                <a:ext cx="124560" cy="255600"/>
              </a:xfrm>
              <a:custGeom>
                <a:rect b="b" l="l" r="r" t="t"/>
                <a:pathLst>
                  <a:path extrusionOk="0" h="710" w="346">
                    <a:moveTo>
                      <a:pt x="344" y="143"/>
                    </a:moveTo>
                    <a:lnTo>
                      <a:pt x="0" y="0"/>
                    </a:lnTo>
                    <a:lnTo>
                      <a:pt x="0" y="564"/>
                    </a:lnTo>
                    <a:lnTo>
                      <a:pt x="344" y="710"/>
                    </a:lnTo>
                    <a:lnTo>
                      <a:pt x="346" y="710"/>
                    </a:lnTo>
                    <a:lnTo>
                      <a:pt x="346" y="143"/>
                    </a:lnTo>
                    <a:lnTo>
                      <a:pt x="344" y="143"/>
                    </a:lnTo>
                    <a:close/>
                  </a:path>
                </a:pathLst>
              </a:custGeom>
              <a:solidFill>
                <a:srgbClr val="E8C182"/>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4" name="Google Shape;1204;p40"/>
              <p:cNvSpPr/>
              <p:nvPr/>
            </p:nvSpPr>
            <p:spPr>
              <a:xfrm>
                <a:off x="926310" y="3359280"/>
                <a:ext cx="124560" cy="255600"/>
              </a:xfrm>
              <a:custGeom>
                <a:rect b="b" l="l" r="r" t="t"/>
                <a:pathLst>
                  <a:path extrusionOk="0" h="710" w="346">
                    <a:moveTo>
                      <a:pt x="344" y="143"/>
                    </a:moveTo>
                    <a:lnTo>
                      <a:pt x="0" y="0"/>
                    </a:lnTo>
                    <a:lnTo>
                      <a:pt x="0" y="564"/>
                    </a:lnTo>
                    <a:lnTo>
                      <a:pt x="344" y="710"/>
                    </a:lnTo>
                    <a:lnTo>
                      <a:pt x="346" y="710"/>
                    </a:lnTo>
                    <a:lnTo>
                      <a:pt x="346" y="143"/>
                    </a:lnTo>
                    <a:lnTo>
                      <a:pt x="344" y="143"/>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5" name="Google Shape;1205;p40"/>
              <p:cNvSpPr/>
              <p:nvPr/>
            </p:nvSpPr>
            <p:spPr>
              <a:xfrm>
                <a:off x="1238430" y="3360000"/>
                <a:ext cx="122040" cy="254880"/>
              </a:xfrm>
              <a:custGeom>
                <a:rect b="b" l="l" r="r" t="t"/>
                <a:pathLst>
                  <a:path extrusionOk="0" h="708" w="339">
                    <a:moveTo>
                      <a:pt x="339" y="0"/>
                    </a:moveTo>
                    <a:lnTo>
                      <a:pt x="10" y="141"/>
                    </a:lnTo>
                    <a:lnTo>
                      <a:pt x="0" y="141"/>
                    </a:lnTo>
                    <a:lnTo>
                      <a:pt x="0" y="708"/>
                    </a:lnTo>
                    <a:lnTo>
                      <a:pt x="10" y="708"/>
                    </a:lnTo>
                    <a:lnTo>
                      <a:pt x="339" y="565"/>
                    </a:lnTo>
                    <a:lnTo>
                      <a:pt x="339" y="0"/>
                    </a:lnTo>
                    <a:close/>
                  </a:path>
                </a:pathLst>
              </a:custGeom>
              <a:solidFill>
                <a:srgbClr val="FFE9AB"/>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6" name="Google Shape;1206;p40"/>
              <p:cNvSpPr/>
              <p:nvPr/>
            </p:nvSpPr>
            <p:spPr>
              <a:xfrm>
                <a:off x="1238430" y="3360000"/>
                <a:ext cx="122040" cy="254880"/>
              </a:xfrm>
              <a:custGeom>
                <a:rect b="b" l="l" r="r" t="t"/>
                <a:pathLst>
                  <a:path extrusionOk="0" h="708" w="339">
                    <a:moveTo>
                      <a:pt x="339" y="0"/>
                    </a:moveTo>
                    <a:lnTo>
                      <a:pt x="10" y="141"/>
                    </a:lnTo>
                    <a:lnTo>
                      <a:pt x="0" y="141"/>
                    </a:lnTo>
                    <a:lnTo>
                      <a:pt x="0" y="708"/>
                    </a:lnTo>
                    <a:lnTo>
                      <a:pt x="10" y="708"/>
                    </a:lnTo>
                    <a:lnTo>
                      <a:pt x="339" y="565"/>
                    </a:lnTo>
                    <a:lnTo>
                      <a:pt x="339" y="0"/>
                    </a:lnTo>
                    <a:close/>
                  </a:path>
                </a:pathLst>
              </a:custGeom>
              <a:solidFill>
                <a:schemeClr val="lt1"/>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7" name="Google Shape;1207;p40"/>
              <p:cNvSpPr/>
              <p:nvPr/>
            </p:nvSpPr>
            <p:spPr>
              <a:xfrm>
                <a:off x="1089030" y="3495000"/>
                <a:ext cx="144000" cy="119880"/>
              </a:xfrm>
              <a:custGeom>
                <a:rect b="b" l="l" r="r" t="t"/>
                <a:pathLst>
                  <a:path extrusionOk="0" h="333" w="400">
                    <a:moveTo>
                      <a:pt x="169" y="0"/>
                    </a:moveTo>
                    <a:lnTo>
                      <a:pt x="0" y="131"/>
                    </a:lnTo>
                    <a:lnTo>
                      <a:pt x="28" y="333"/>
                    </a:lnTo>
                    <a:lnTo>
                      <a:pt x="351" y="333"/>
                    </a:lnTo>
                    <a:lnTo>
                      <a:pt x="400" y="295"/>
                    </a:lnTo>
                    <a:lnTo>
                      <a:pt x="369" y="79"/>
                    </a:lnTo>
                    <a:lnTo>
                      <a:pt x="169" y="0"/>
                    </a:lnTo>
                    <a:close/>
                  </a:path>
                </a:pathLst>
              </a:custGeom>
              <a:solidFill>
                <a:srgbClr val="FFE05E">
                  <a:alpha val="38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8" name="Google Shape;1208;p40"/>
              <p:cNvSpPr/>
              <p:nvPr/>
            </p:nvSpPr>
            <p:spPr>
              <a:xfrm>
                <a:off x="1050870" y="3536400"/>
                <a:ext cx="29520" cy="78480"/>
              </a:xfrm>
              <a:custGeom>
                <a:rect b="b" l="l" r="r" t="t"/>
                <a:pathLst>
                  <a:path extrusionOk="0" h="218" w="82">
                    <a:moveTo>
                      <a:pt x="0" y="0"/>
                    </a:moveTo>
                    <a:lnTo>
                      <a:pt x="0" y="218"/>
                    </a:lnTo>
                    <a:lnTo>
                      <a:pt x="82" y="218"/>
                    </a:lnTo>
                    <a:lnTo>
                      <a:pt x="54" y="23"/>
                    </a:lnTo>
                    <a:lnTo>
                      <a:pt x="0" y="0"/>
                    </a:lnTo>
                    <a:close/>
                  </a:path>
                </a:pathLst>
              </a:custGeom>
              <a:solidFill>
                <a:srgbClr val="FFEAAE"/>
              </a:solidFill>
              <a:ln>
                <a:noFill/>
              </a:ln>
            </p:spPr>
            <p:txBody>
              <a:bodyPr anchorCtr="1" anchor="ctr" bIns="33475" lIns="90000" spcFirstLastPara="1" rIns="90000" wrap="square" tIns="33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09" name="Google Shape;1209;p40"/>
              <p:cNvSpPr/>
              <p:nvPr/>
            </p:nvSpPr>
            <p:spPr>
              <a:xfrm>
                <a:off x="1050870" y="3536400"/>
                <a:ext cx="29520" cy="78480"/>
              </a:xfrm>
              <a:custGeom>
                <a:rect b="b" l="l" r="r" t="t"/>
                <a:pathLst>
                  <a:path extrusionOk="0" h="218" w="82">
                    <a:moveTo>
                      <a:pt x="0" y="0"/>
                    </a:moveTo>
                    <a:lnTo>
                      <a:pt x="0" y="218"/>
                    </a:lnTo>
                    <a:lnTo>
                      <a:pt x="82" y="218"/>
                    </a:lnTo>
                    <a:lnTo>
                      <a:pt x="54" y="23"/>
                    </a:lnTo>
                    <a:lnTo>
                      <a:pt x="0" y="0"/>
                    </a:lnTo>
                    <a:close/>
                  </a:path>
                </a:pathLst>
              </a:custGeom>
              <a:solidFill>
                <a:srgbClr val="FFE05E">
                  <a:alpha val="38360"/>
                </a:srgbClr>
              </a:solidFill>
              <a:ln>
                <a:noFill/>
              </a:ln>
            </p:spPr>
            <p:txBody>
              <a:bodyPr anchorCtr="1" anchor="ctr" bIns="33475" lIns="90000" spcFirstLastPara="1" rIns="90000" wrap="square" tIns="33475">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0" name="Google Shape;1210;p40"/>
              <p:cNvSpPr/>
              <p:nvPr/>
            </p:nvSpPr>
            <p:spPr>
              <a:xfrm>
                <a:off x="937470" y="3515160"/>
                <a:ext cx="113400" cy="99720"/>
              </a:xfrm>
              <a:custGeom>
                <a:rect b="b" l="l" r="r" t="t"/>
                <a:pathLst>
                  <a:path extrusionOk="0" h="277" w="315">
                    <a:moveTo>
                      <a:pt x="169" y="0"/>
                    </a:moveTo>
                    <a:lnTo>
                      <a:pt x="0" y="134"/>
                    </a:lnTo>
                    <a:lnTo>
                      <a:pt x="2" y="144"/>
                    </a:lnTo>
                    <a:lnTo>
                      <a:pt x="313" y="277"/>
                    </a:lnTo>
                    <a:lnTo>
                      <a:pt x="315" y="277"/>
                    </a:lnTo>
                    <a:lnTo>
                      <a:pt x="315" y="59"/>
                    </a:lnTo>
                    <a:lnTo>
                      <a:pt x="169" y="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1" name="Google Shape;1211;p40"/>
              <p:cNvSpPr/>
              <p:nvPr/>
            </p:nvSpPr>
            <p:spPr>
              <a:xfrm>
                <a:off x="926310" y="3395280"/>
                <a:ext cx="63000" cy="145800"/>
              </a:xfrm>
              <a:custGeom>
                <a:rect b="b" l="l" r="r" t="t"/>
                <a:pathLst>
                  <a:path extrusionOk="0" h="405" w="175">
                    <a:moveTo>
                      <a:pt x="0" y="0"/>
                    </a:moveTo>
                    <a:lnTo>
                      <a:pt x="0" y="402"/>
                    </a:lnTo>
                    <a:lnTo>
                      <a:pt x="3" y="405"/>
                    </a:lnTo>
                    <a:lnTo>
                      <a:pt x="175" y="272"/>
                    </a:lnTo>
                    <a:lnTo>
                      <a:pt x="144" y="59"/>
                    </a:lnTo>
                    <a:lnTo>
                      <a:pt x="0" y="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2" name="Google Shape;1212;p40"/>
              <p:cNvSpPr/>
              <p:nvPr/>
            </p:nvSpPr>
            <p:spPr>
              <a:xfrm>
                <a:off x="1234830" y="3516960"/>
                <a:ext cx="3600" cy="34200"/>
              </a:xfrm>
              <a:custGeom>
                <a:rect b="b" l="l" r="r" t="t"/>
                <a:pathLst>
                  <a:path extrusionOk="0" h="95" w="10">
                    <a:moveTo>
                      <a:pt x="10" y="0"/>
                    </a:moveTo>
                    <a:lnTo>
                      <a:pt x="0" y="10"/>
                    </a:lnTo>
                    <a:lnTo>
                      <a:pt x="10" y="95"/>
                    </a:lnTo>
                    <a:lnTo>
                      <a:pt x="10" y="0"/>
                    </a:lnTo>
                    <a:close/>
                  </a:path>
                </a:pathLst>
              </a:custGeom>
              <a:solidFill>
                <a:srgbClr val="FFEAA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3" name="Google Shape;1213;p40"/>
              <p:cNvSpPr/>
              <p:nvPr/>
            </p:nvSpPr>
            <p:spPr>
              <a:xfrm>
                <a:off x="1234830" y="3516960"/>
                <a:ext cx="3600" cy="34200"/>
              </a:xfrm>
              <a:custGeom>
                <a:rect b="b" l="l" r="r" t="t"/>
                <a:pathLst>
                  <a:path extrusionOk="0" h="95" w="10">
                    <a:moveTo>
                      <a:pt x="10" y="0"/>
                    </a:moveTo>
                    <a:lnTo>
                      <a:pt x="0" y="10"/>
                    </a:lnTo>
                    <a:lnTo>
                      <a:pt x="10" y="95"/>
                    </a:lnTo>
                    <a:lnTo>
                      <a:pt x="10" y="0"/>
                    </a:lnTo>
                    <a:close/>
                  </a:path>
                </a:pathLst>
              </a:custGeom>
              <a:solidFill>
                <a:srgbClr val="FFEAAE"/>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4" name="Google Shape;1214;p40"/>
              <p:cNvSpPr/>
              <p:nvPr/>
            </p:nvSpPr>
            <p:spPr>
              <a:xfrm>
                <a:off x="1238430" y="3472680"/>
                <a:ext cx="122040" cy="132120"/>
              </a:xfrm>
              <a:custGeom>
                <a:rect b="b" l="l" r="r" t="t"/>
                <a:pathLst>
                  <a:path extrusionOk="0" h="367" w="339">
                    <a:moveTo>
                      <a:pt x="159" y="0"/>
                    </a:moveTo>
                    <a:lnTo>
                      <a:pt x="0" y="123"/>
                    </a:lnTo>
                    <a:lnTo>
                      <a:pt x="0" y="218"/>
                    </a:lnTo>
                    <a:lnTo>
                      <a:pt x="18" y="346"/>
                    </a:lnTo>
                    <a:lnTo>
                      <a:pt x="72" y="367"/>
                    </a:lnTo>
                    <a:lnTo>
                      <a:pt x="339" y="252"/>
                    </a:lnTo>
                    <a:lnTo>
                      <a:pt x="339" y="75"/>
                    </a:lnTo>
                    <a:lnTo>
                      <a:pt x="159" y="0"/>
                    </a:lnTo>
                    <a:close/>
                  </a:path>
                </a:pathLst>
              </a:custGeom>
              <a:solidFill>
                <a:srgbClr val="FFE05E">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5" name="Google Shape;1215;p40"/>
              <p:cNvSpPr/>
              <p:nvPr/>
            </p:nvSpPr>
            <p:spPr>
              <a:xfrm>
                <a:off x="1244910" y="3394200"/>
                <a:ext cx="37080" cy="15840"/>
              </a:xfrm>
              <a:custGeom>
                <a:rect b="b" l="l" r="r" t="t"/>
                <a:pathLst>
                  <a:path extrusionOk="0" h="44" w="103">
                    <a:moveTo>
                      <a:pt x="103" y="0"/>
                    </a:moveTo>
                    <a:lnTo>
                      <a:pt x="0" y="44"/>
                    </a:lnTo>
                    <a:lnTo>
                      <a:pt x="103" y="0"/>
                    </a:lnTo>
                    <a:close/>
                  </a:path>
                </a:pathLst>
              </a:custGeom>
              <a:solidFill>
                <a:srgbClr val="FDEB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6" name="Google Shape;1216;p40"/>
              <p:cNvSpPr/>
              <p:nvPr/>
            </p:nvSpPr>
            <p:spPr>
              <a:xfrm>
                <a:off x="1244910" y="3394200"/>
                <a:ext cx="37080" cy="15840"/>
              </a:xfrm>
              <a:custGeom>
                <a:rect b="b" l="l" r="r" t="t"/>
                <a:pathLst>
                  <a:path extrusionOk="0" h="44" w="103">
                    <a:moveTo>
                      <a:pt x="103" y="0"/>
                    </a:moveTo>
                    <a:lnTo>
                      <a:pt x="0" y="44"/>
                    </a:lnTo>
                    <a:lnTo>
                      <a:pt x="103" y="0"/>
                    </a:lnTo>
                    <a:close/>
                  </a:path>
                </a:pathLst>
              </a:custGeom>
              <a:solidFill>
                <a:srgbClr val="FDEB66"/>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7" name="Google Shape;1217;p40"/>
              <p:cNvSpPr/>
              <p:nvPr/>
            </p:nvSpPr>
            <p:spPr>
              <a:xfrm>
                <a:off x="1234830" y="3410040"/>
                <a:ext cx="10080" cy="720"/>
              </a:xfrm>
              <a:custGeom>
                <a:rect b="b" l="l" r="r" t="t"/>
                <a:pathLst>
                  <a:path extrusionOk="0" h="2" w="28">
                    <a:moveTo>
                      <a:pt x="28" y="0"/>
                    </a:moveTo>
                    <a:lnTo>
                      <a:pt x="20" y="2"/>
                    </a:lnTo>
                    <a:lnTo>
                      <a:pt x="0" y="2"/>
                    </a:lnTo>
                    <a:lnTo>
                      <a:pt x="10" y="2"/>
                    </a:lnTo>
                    <a:lnTo>
                      <a:pt x="20" y="2"/>
                    </a:lnTo>
                    <a:lnTo>
                      <a:pt x="28"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8" name="Google Shape;1218;p40"/>
              <p:cNvSpPr/>
              <p:nvPr/>
            </p:nvSpPr>
            <p:spPr>
              <a:xfrm>
                <a:off x="1234830" y="3410040"/>
                <a:ext cx="10080" cy="720"/>
              </a:xfrm>
              <a:custGeom>
                <a:rect b="b" l="l" r="r" t="t"/>
                <a:pathLst>
                  <a:path extrusionOk="0" h="2" w="28">
                    <a:moveTo>
                      <a:pt x="28" y="0"/>
                    </a:moveTo>
                    <a:lnTo>
                      <a:pt x="20" y="2"/>
                    </a:lnTo>
                    <a:lnTo>
                      <a:pt x="0" y="2"/>
                    </a:lnTo>
                    <a:lnTo>
                      <a:pt x="10" y="2"/>
                    </a:lnTo>
                    <a:lnTo>
                      <a:pt x="20" y="2"/>
                    </a:lnTo>
                    <a:lnTo>
                      <a:pt x="28"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19" name="Google Shape;1219;p40"/>
              <p:cNvSpPr/>
              <p:nvPr/>
            </p:nvSpPr>
            <p:spPr>
              <a:xfrm>
                <a:off x="1148790" y="3410760"/>
                <a:ext cx="89640" cy="99720"/>
              </a:xfrm>
              <a:custGeom>
                <a:rect b="b" l="l" r="r" t="t"/>
                <a:pathLst>
                  <a:path extrusionOk="0" h="277" w="249">
                    <a:moveTo>
                      <a:pt x="249" y="0"/>
                    </a:moveTo>
                    <a:lnTo>
                      <a:pt x="239" y="0"/>
                    </a:lnTo>
                    <a:lnTo>
                      <a:pt x="0" y="0"/>
                    </a:lnTo>
                    <a:lnTo>
                      <a:pt x="26" y="195"/>
                    </a:lnTo>
                    <a:lnTo>
                      <a:pt x="226" y="277"/>
                    </a:lnTo>
                    <a:lnTo>
                      <a:pt x="249" y="257"/>
                    </a:lnTo>
                    <a:lnTo>
                      <a:pt x="249" y="0"/>
                    </a:lnTo>
                    <a:close/>
                  </a:path>
                </a:pathLst>
              </a:custGeom>
              <a:solidFill>
                <a:srgbClr val="FFE05E">
                  <a:alpha val="38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0" name="Google Shape;1220;p40"/>
              <p:cNvSpPr/>
              <p:nvPr/>
            </p:nvSpPr>
            <p:spPr>
              <a:xfrm>
                <a:off x="1238430" y="3394200"/>
                <a:ext cx="53640" cy="109080"/>
              </a:xfrm>
              <a:custGeom>
                <a:rect b="b" l="l" r="r" t="t"/>
                <a:pathLst>
                  <a:path extrusionOk="0" h="303" w="149">
                    <a:moveTo>
                      <a:pt x="121" y="0"/>
                    </a:moveTo>
                    <a:lnTo>
                      <a:pt x="18" y="44"/>
                    </a:lnTo>
                    <a:lnTo>
                      <a:pt x="10" y="46"/>
                    </a:lnTo>
                    <a:lnTo>
                      <a:pt x="0" y="46"/>
                    </a:lnTo>
                    <a:lnTo>
                      <a:pt x="0" y="303"/>
                    </a:lnTo>
                    <a:lnTo>
                      <a:pt x="149" y="190"/>
                    </a:lnTo>
                    <a:lnTo>
                      <a:pt x="121" y="0"/>
                    </a:lnTo>
                    <a:close/>
                  </a:path>
                </a:pathLst>
              </a:custGeom>
              <a:solidFill>
                <a:srgbClr val="FFE05E">
                  <a:alpha val="251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1" name="Google Shape;1221;p40"/>
              <p:cNvSpPr/>
              <p:nvPr/>
            </p:nvSpPr>
            <p:spPr>
              <a:xfrm>
                <a:off x="1044390" y="3408960"/>
                <a:ext cx="10440" cy="1800"/>
              </a:xfrm>
              <a:custGeom>
                <a:rect b="b" l="l" r="r" t="t"/>
                <a:pathLst>
                  <a:path extrusionOk="0" h="5" w="29">
                    <a:moveTo>
                      <a:pt x="0" y="0"/>
                    </a:moveTo>
                    <a:lnTo>
                      <a:pt x="0" y="0"/>
                    </a:lnTo>
                    <a:lnTo>
                      <a:pt x="16" y="5"/>
                    </a:lnTo>
                    <a:lnTo>
                      <a:pt x="18" y="5"/>
                    </a:lnTo>
                    <a:lnTo>
                      <a:pt x="29" y="5"/>
                    </a:lnTo>
                    <a:lnTo>
                      <a:pt x="16" y="5"/>
                    </a:lnTo>
                    <a:lnTo>
                      <a:pt x="0"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2" name="Google Shape;1222;p40"/>
              <p:cNvSpPr/>
              <p:nvPr/>
            </p:nvSpPr>
            <p:spPr>
              <a:xfrm>
                <a:off x="1044390" y="3408960"/>
                <a:ext cx="10440" cy="1800"/>
              </a:xfrm>
              <a:custGeom>
                <a:rect b="b" l="l" r="r" t="t"/>
                <a:pathLst>
                  <a:path extrusionOk="0" h="5" w="29">
                    <a:moveTo>
                      <a:pt x="0" y="0"/>
                    </a:moveTo>
                    <a:lnTo>
                      <a:pt x="0" y="0"/>
                    </a:lnTo>
                    <a:lnTo>
                      <a:pt x="16" y="5"/>
                    </a:lnTo>
                    <a:lnTo>
                      <a:pt x="18" y="5"/>
                    </a:lnTo>
                    <a:lnTo>
                      <a:pt x="29" y="5"/>
                    </a:lnTo>
                    <a:lnTo>
                      <a:pt x="16" y="5"/>
                    </a:lnTo>
                    <a:lnTo>
                      <a:pt x="0" y="0"/>
                    </a:lnTo>
                    <a:close/>
                  </a:path>
                </a:pathLst>
              </a:custGeom>
              <a:solidFill>
                <a:srgbClr val="FFFFFF"/>
              </a:solidFill>
              <a:ln>
                <a:noFill/>
              </a:ln>
            </p:spPr>
            <p:txBody>
              <a:bodyPr anchorCtr="1" anchor="ctr" bIns="0" lIns="90000" spcFirstLastPara="1" rIns="90000" wrap="square" tIns="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3" name="Google Shape;1223;p40"/>
              <p:cNvSpPr/>
              <p:nvPr/>
            </p:nvSpPr>
            <p:spPr>
              <a:xfrm>
                <a:off x="1050870" y="3410760"/>
                <a:ext cx="88920" cy="119160"/>
              </a:xfrm>
              <a:custGeom>
                <a:rect b="b" l="l" r="r" t="t"/>
                <a:pathLst>
                  <a:path extrusionOk="0" h="331" w="247">
                    <a:moveTo>
                      <a:pt x="221" y="0"/>
                    </a:moveTo>
                    <a:lnTo>
                      <a:pt x="11" y="0"/>
                    </a:lnTo>
                    <a:lnTo>
                      <a:pt x="0" y="0"/>
                    </a:lnTo>
                    <a:lnTo>
                      <a:pt x="0" y="298"/>
                    </a:lnTo>
                    <a:lnTo>
                      <a:pt x="77" y="331"/>
                    </a:lnTo>
                    <a:lnTo>
                      <a:pt x="247" y="198"/>
                    </a:lnTo>
                    <a:lnTo>
                      <a:pt x="221" y="0"/>
                    </a:lnTo>
                    <a:close/>
                  </a:path>
                </a:pathLst>
              </a:custGeom>
              <a:solidFill>
                <a:srgbClr val="FFE05E">
                  <a:alpha val="38360"/>
                </a:srgbClr>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sp>
            <p:nvSpPr>
              <p:cNvPr id="1224" name="Google Shape;1224;p40"/>
              <p:cNvSpPr/>
              <p:nvPr/>
            </p:nvSpPr>
            <p:spPr>
              <a:xfrm>
                <a:off x="996510" y="3400680"/>
                <a:ext cx="54360" cy="117360"/>
              </a:xfrm>
              <a:custGeom>
                <a:rect b="b" l="l" r="r" t="t"/>
                <a:pathLst>
                  <a:path extrusionOk="0" h="326" w="151">
                    <a:moveTo>
                      <a:pt x="80" y="0"/>
                    </a:moveTo>
                    <a:lnTo>
                      <a:pt x="0" y="64"/>
                    </a:lnTo>
                    <a:lnTo>
                      <a:pt x="28" y="277"/>
                    </a:lnTo>
                    <a:lnTo>
                      <a:pt x="151" y="326"/>
                    </a:lnTo>
                    <a:lnTo>
                      <a:pt x="151" y="28"/>
                    </a:lnTo>
                    <a:lnTo>
                      <a:pt x="149" y="28"/>
                    </a:lnTo>
                    <a:lnTo>
                      <a:pt x="133" y="23"/>
                    </a:lnTo>
                    <a:lnTo>
                      <a:pt x="80" y="0"/>
                    </a:lnTo>
                    <a:close/>
                  </a:path>
                </a:pathLst>
              </a:custGeom>
              <a:solidFill>
                <a:schemeClr val="accent5"/>
              </a:solidFill>
              <a:ln>
                <a:noFill/>
              </a:ln>
            </p:spPr>
            <p:txBody>
              <a:bodyPr anchorCtr="1" anchor="ctr" bIns="45000" lIns="90000" spcFirstLastPara="1" rIns="90000" wrap="square" tIns="45000">
                <a:noAutofit/>
              </a:bodyPr>
              <a:lstStyle/>
              <a:p>
                <a:pPr indent="0" lvl="0" marL="0" marR="0" rtl="0" algn="l">
                  <a:spcBef>
                    <a:spcPts val="0"/>
                  </a:spcBef>
                  <a:spcAft>
                    <a:spcPts val="0"/>
                  </a:spcAft>
                  <a:buNone/>
                </a:pPr>
                <a:r>
                  <a:t/>
                </a:r>
                <a:endParaRPr b="0" sz="1800" strike="noStrike">
                  <a:solidFill>
                    <a:srgbClr val="000000"/>
                  </a:solidFill>
                  <a:latin typeface="Arial"/>
                  <a:ea typeface="Arial"/>
                  <a:cs typeface="Arial"/>
                  <a:sym typeface="Arial"/>
                </a:endParaRPr>
              </a:p>
            </p:txBody>
          </p:sp>
        </p:grpSp>
      </p:grpSp>
      <p:sp>
        <p:nvSpPr>
          <p:cNvPr id="1225" name="Google Shape;1225;p40"/>
          <p:cNvSpPr txBox="1"/>
          <p:nvPr/>
        </p:nvSpPr>
        <p:spPr>
          <a:xfrm>
            <a:off x="3971450" y="3551700"/>
            <a:ext cx="4202700" cy="898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363A37"/>
                </a:solidFill>
                <a:latin typeface="Comfortaa Medium"/>
                <a:ea typeface="Comfortaa Medium"/>
                <a:cs typeface="Comfortaa Medium"/>
                <a:sym typeface="Comfortaa Medium"/>
              </a:rPr>
              <a:t>Introduction to problem statement, Goals and Solution, Achieving of the goals</a:t>
            </a:r>
            <a:endParaRPr sz="1600">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600">
              <a:solidFill>
                <a:srgbClr val="363A37"/>
              </a:solidFill>
              <a:latin typeface="Comfortaa Medium"/>
              <a:ea typeface="Comfortaa Medium"/>
              <a:cs typeface="Comfortaa Medium"/>
              <a:sym typeface="Comfortaa Medium"/>
            </a:endParaRPr>
          </a:p>
          <a:p>
            <a:pPr indent="0" lvl="0" marL="0" rtl="0" algn="l">
              <a:spcBef>
                <a:spcPts val="0"/>
              </a:spcBef>
              <a:spcAft>
                <a:spcPts val="0"/>
              </a:spcAft>
              <a:buNone/>
            </a:pPr>
            <a:r>
              <a:t/>
            </a:r>
            <a:endParaRPr sz="1600">
              <a:solidFill>
                <a:srgbClr val="363A37"/>
              </a:solidFill>
              <a:latin typeface="Comfortaa Medium"/>
              <a:ea typeface="Comfortaa Medium"/>
              <a:cs typeface="Comfortaa Medium"/>
              <a:sym typeface="Comfortaa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the Problem Statement</a:t>
            </a:r>
            <a:endParaRPr/>
          </a:p>
          <a:p>
            <a:pPr indent="0" lvl="0" marL="0" rtl="0" algn="l">
              <a:spcBef>
                <a:spcPts val="0"/>
              </a:spcBef>
              <a:spcAft>
                <a:spcPts val="0"/>
              </a:spcAft>
              <a:buNone/>
            </a:pPr>
            <a:r>
              <a:t/>
            </a:r>
            <a:endParaRPr/>
          </a:p>
        </p:txBody>
      </p:sp>
      <p:sp>
        <p:nvSpPr>
          <p:cNvPr id="1231" name="Google Shape;1231;p41"/>
          <p:cNvSpPr/>
          <p:nvPr/>
        </p:nvSpPr>
        <p:spPr>
          <a:xfrm>
            <a:off x="925600" y="1609025"/>
            <a:ext cx="7071000" cy="2604600"/>
          </a:xfrm>
          <a:prstGeom prst="roundRect">
            <a:avLst>
              <a:gd fmla="val 16667" name="adj"/>
            </a:avLst>
          </a:prstGeom>
          <a:solidFill>
            <a:srgbClr val="DDE5D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300">
                <a:latin typeface="Raleway"/>
                <a:ea typeface="Raleway"/>
                <a:cs typeface="Raleway"/>
                <a:sym typeface="Raleway"/>
              </a:rPr>
              <a:t>Social media is flooded with conflicting and unproven diet trends, making it hard to know what's actually healthy. Viral myths like "carbs are always bad' or "detox teas cleanse your body' spread quickly, while evidence-based nutrition advice often gets overlooked. This misinformation leads to unhealthy eating habits, wasted money on fad products, and potential long-term health consequences.</a:t>
            </a:r>
            <a:endParaRPr b="1" sz="1300">
              <a:latin typeface="Raleway"/>
              <a:ea typeface="Raleway"/>
              <a:cs typeface="Raleway"/>
              <a:sym typeface="Raleway"/>
            </a:endParaRPr>
          </a:p>
          <a:p>
            <a:pPr indent="0" lvl="0" marL="0" rtl="0" algn="ctr">
              <a:spcBef>
                <a:spcPts val="1200"/>
              </a:spcBef>
              <a:spcAft>
                <a:spcPts val="0"/>
              </a:spcAft>
              <a:buNone/>
            </a:pPr>
            <a:r>
              <a:t/>
            </a:r>
            <a:endParaRPr sz="1300">
              <a:latin typeface="Raleway"/>
              <a:ea typeface="Raleway"/>
              <a:cs typeface="Raleway"/>
              <a:sym typeface="Raleway"/>
            </a:endParaRPr>
          </a:p>
        </p:txBody>
      </p:sp>
      <p:pic>
        <p:nvPicPr>
          <p:cNvPr id="1232" name="Google Shape;1232;p41"/>
          <p:cNvPicPr preferRelativeResize="0"/>
          <p:nvPr/>
        </p:nvPicPr>
        <p:blipFill rotWithShape="1">
          <a:blip r:embed="rId3">
            <a:alphaModFix/>
          </a:blip>
          <a:srcRect b="26789" l="12473" r="50001" t="26078"/>
          <a:stretch/>
        </p:blipFill>
        <p:spPr>
          <a:xfrm>
            <a:off x="267975" y="1017713"/>
            <a:ext cx="1333524" cy="1390388"/>
          </a:xfrm>
          <a:prstGeom prst="rect">
            <a:avLst/>
          </a:prstGeom>
          <a:noFill/>
          <a:ln>
            <a:noFill/>
          </a:ln>
        </p:spPr>
      </p:pic>
      <p:pic>
        <p:nvPicPr>
          <p:cNvPr id="1233" name="Google Shape;1233;p41"/>
          <p:cNvPicPr preferRelativeResize="0"/>
          <p:nvPr/>
        </p:nvPicPr>
        <p:blipFill rotWithShape="1">
          <a:blip r:embed="rId3">
            <a:alphaModFix/>
          </a:blip>
          <a:srcRect b="26789" l="12473" r="50001" t="26078"/>
          <a:stretch/>
        </p:blipFill>
        <p:spPr>
          <a:xfrm rot="10800000">
            <a:off x="7378450" y="3171963"/>
            <a:ext cx="1333524" cy="13903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mportance of Carbohydrates in your Diet by Slidesgo">
  <a:themeElements>
    <a:clrScheme name="Simple Light">
      <a:dk1>
        <a:srgbClr val="243016"/>
      </a:dk1>
      <a:lt1>
        <a:srgbClr val="F1EEE5"/>
      </a:lt1>
      <a:dk2>
        <a:srgbClr val="497219"/>
      </a:dk2>
      <a:lt2>
        <a:srgbClr val="94CE51"/>
      </a:lt2>
      <a:accent1>
        <a:srgbClr val="F02425"/>
      </a:accent1>
      <a:accent2>
        <a:srgbClr val="AA6221"/>
      </a:accent2>
      <a:accent3>
        <a:srgbClr val="FEC76A"/>
      </a:accent3>
      <a:accent4>
        <a:srgbClr val="F48E29"/>
      </a:accent4>
      <a:accent5>
        <a:srgbClr val="FFE05E"/>
      </a:accent5>
      <a:accent6>
        <a:srgbClr val="4C4980"/>
      </a:accent6>
      <a:hlink>
        <a:srgbClr val="24301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